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30"/>
  </p:notesMasterIdLst>
  <p:sldIdLst>
    <p:sldId id="257" r:id="rId2"/>
    <p:sldId id="266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8" r:id="rId12"/>
    <p:sldId id="269" r:id="rId13"/>
    <p:sldId id="267" r:id="rId14"/>
    <p:sldId id="275" r:id="rId15"/>
    <p:sldId id="265" r:id="rId16"/>
    <p:sldId id="271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7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132"/>
    <a:srgbClr val="49701E"/>
    <a:srgbClr val="70AC2E"/>
    <a:srgbClr val="14342C"/>
    <a:srgbClr val="543D77"/>
    <a:srgbClr val="580000"/>
    <a:srgbClr val="143134"/>
    <a:srgbClr val="1F51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31" autoAdjust="0"/>
    <p:restoredTop sz="94671" autoAdjust="0"/>
  </p:normalViewPr>
  <p:slideViewPr>
    <p:cSldViewPr>
      <p:cViewPr varScale="1">
        <p:scale>
          <a:sx n="66" d="100"/>
          <a:sy n="66" d="100"/>
        </p:scale>
        <p:origin x="-96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image" Target="../media/image42.png"/><Relationship Id="rId6" Type="http://schemas.openxmlformats.org/officeDocument/2006/relationships/image" Target="../media/image47.jpe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15B39-EF2E-46E5-8336-EFA144A9F32A}" type="doc">
      <dgm:prSet loTypeId="urn:microsoft.com/office/officeart/2005/8/layout/h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2AF9B9D8-56BB-422D-A47C-1FAD59B990AD}">
      <dgm:prSet phldrT="[Текст]"/>
      <dgm:spPr>
        <a:solidFill>
          <a:srgbClr val="AEBE7C"/>
        </a:solidFill>
      </dgm:spPr>
      <dgm:t>
        <a:bodyPr/>
        <a:lstStyle/>
        <a:p>
          <a:r>
            <a:rPr lang="ru-RU" sz="1600" b="0" dirty="0" err="1" smtClean="0">
              <a:solidFill>
                <a:srgbClr val="5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Фельяны</a:t>
          </a:r>
          <a:endParaRPr lang="ru-RU" sz="1600" b="0" dirty="0">
            <a:solidFill>
              <a:srgbClr val="54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7EE567-A022-4E42-BB52-D29C0A37867E}" type="parTrans" cxnId="{C8751FAF-4F23-4793-B0F9-A4EA0E60FB2F}">
      <dgm:prSet/>
      <dgm:spPr/>
      <dgm:t>
        <a:bodyPr/>
        <a:lstStyle/>
        <a:p>
          <a:endParaRPr lang="ru-RU"/>
        </a:p>
      </dgm:t>
    </dgm:pt>
    <dgm:pt modelId="{0CA527EB-90EB-442A-92AE-7123689BC9B3}" type="sibTrans" cxnId="{C8751FAF-4F23-4793-B0F9-A4EA0E60FB2F}">
      <dgm:prSet/>
      <dgm:spPr/>
      <dgm:t>
        <a:bodyPr/>
        <a:lstStyle/>
        <a:p>
          <a:endParaRPr lang="ru-RU"/>
        </a:p>
      </dgm:t>
    </dgm:pt>
    <dgm:pt modelId="{427B11A9-767B-4B6E-89E5-41DCE30E99E8}">
      <dgm:prSet phldrT="[Текст]" custT="1"/>
      <dgm:spPr>
        <a:solidFill>
          <a:srgbClr val="AEBE7C"/>
        </a:solidFill>
      </dgm:spPr>
      <dgm:t>
        <a:bodyPr/>
        <a:lstStyle/>
        <a:p>
          <a:r>
            <a:rPr lang="ru-RU" sz="1200" dirty="0" smtClean="0">
              <a:solidFill>
                <a:schemeClr val="bg2">
                  <a:lumMod val="50000"/>
                </a:schemeClr>
              </a:solidFill>
            </a:rPr>
            <a:t>Умеренные либералы-монархисты – крупная буржуазия и либеральное дворянство</a:t>
          </a:r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656E843E-5467-4E26-BC4A-CCEF340254A3}" type="parTrans" cxnId="{9EB326E0-0FE5-4EC3-A613-BB546556468F}">
      <dgm:prSet/>
      <dgm:spPr/>
      <dgm:t>
        <a:bodyPr/>
        <a:lstStyle/>
        <a:p>
          <a:endParaRPr lang="ru-RU"/>
        </a:p>
      </dgm:t>
    </dgm:pt>
    <dgm:pt modelId="{9598E97E-EE19-40C4-84FD-3FD24F829C2D}" type="sibTrans" cxnId="{9EB326E0-0FE5-4EC3-A613-BB546556468F}">
      <dgm:prSet/>
      <dgm:spPr/>
      <dgm:t>
        <a:bodyPr/>
        <a:lstStyle/>
        <a:p>
          <a:endParaRPr lang="ru-RU"/>
        </a:p>
      </dgm:t>
    </dgm:pt>
    <dgm:pt modelId="{CD2D7211-284F-4057-A094-D74407CE9A03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rgbClr val="5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Жирондисты</a:t>
          </a:r>
          <a:endParaRPr lang="ru-RU" dirty="0">
            <a:solidFill>
              <a:srgbClr val="54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AECD43-6D20-4D79-B60A-753459CD596F}" type="parTrans" cxnId="{53767E4B-89F1-4BF3-B323-852120BF3E1F}">
      <dgm:prSet/>
      <dgm:spPr/>
      <dgm:t>
        <a:bodyPr/>
        <a:lstStyle/>
        <a:p>
          <a:endParaRPr lang="ru-RU"/>
        </a:p>
      </dgm:t>
    </dgm:pt>
    <dgm:pt modelId="{625B7DE2-18D9-4268-A1A4-B275024FE6C6}" type="sibTrans" cxnId="{53767E4B-89F1-4BF3-B323-852120BF3E1F}">
      <dgm:prSet/>
      <dgm:spPr/>
      <dgm:t>
        <a:bodyPr/>
        <a:lstStyle/>
        <a:p>
          <a:endParaRPr lang="ru-RU"/>
        </a:p>
      </dgm:t>
    </dgm:pt>
    <dgm:pt modelId="{E6F3A040-A705-4517-863D-7956D0A3C4E0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Средняя, крупная торгово-промышленная буржуазия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F9141341-5CB6-4E50-90A3-EEB727923F28}" type="parTrans" cxnId="{E0BF9B6E-C053-42C0-8F01-459108793358}">
      <dgm:prSet/>
      <dgm:spPr/>
      <dgm:t>
        <a:bodyPr/>
        <a:lstStyle/>
        <a:p>
          <a:endParaRPr lang="ru-RU"/>
        </a:p>
      </dgm:t>
    </dgm:pt>
    <dgm:pt modelId="{657C79B8-B534-47F4-85A2-A3B2AA8C9D96}" type="sibTrans" cxnId="{E0BF9B6E-C053-42C0-8F01-459108793358}">
      <dgm:prSet/>
      <dgm:spPr/>
      <dgm:t>
        <a:bodyPr/>
        <a:lstStyle/>
        <a:p>
          <a:endParaRPr lang="ru-RU"/>
        </a:p>
      </dgm:t>
    </dgm:pt>
    <dgm:pt modelId="{053077D7-D2B9-40F4-93D4-E1C02FBC3758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Полная свобода торговли, предпринимательства</a:t>
          </a:r>
          <a:r>
            <a:rPr lang="en-US" dirty="0" smtClean="0">
              <a:solidFill>
                <a:schemeClr val="bg2">
                  <a:lumMod val="50000"/>
                </a:schemeClr>
              </a:solidFill>
            </a:rPr>
            <a:t>;</a:t>
          </a:r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 противники государственного вмешательства в экономику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FF72E779-B8DF-4365-AE56-0DEFBD43D03F}" type="parTrans" cxnId="{B628487B-D10D-4725-8007-1460432D2BD7}">
      <dgm:prSet/>
      <dgm:spPr/>
      <dgm:t>
        <a:bodyPr/>
        <a:lstStyle/>
        <a:p>
          <a:endParaRPr lang="ru-RU"/>
        </a:p>
      </dgm:t>
    </dgm:pt>
    <dgm:pt modelId="{BA34592A-2918-4C1C-9BEE-A71BE52C046D}" type="sibTrans" cxnId="{B628487B-D10D-4725-8007-1460432D2BD7}">
      <dgm:prSet/>
      <dgm:spPr/>
      <dgm:t>
        <a:bodyPr/>
        <a:lstStyle/>
        <a:p>
          <a:endParaRPr lang="ru-RU"/>
        </a:p>
      </dgm:t>
    </dgm:pt>
    <dgm:pt modelId="{D04D8009-6EE6-475D-B4CE-7E96A64AD958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rgbClr val="5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Якобинцы-монтаньяры</a:t>
          </a:r>
          <a:endParaRPr lang="ru-RU" dirty="0">
            <a:solidFill>
              <a:srgbClr val="54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4D2179-3ACC-4F5C-B020-F5C8DA895678}" type="parTrans" cxnId="{5AF8BE61-D01C-443D-9C46-818274A28241}">
      <dgm:prSet/>
      <dgm:spPr/>
      <dgm:t>
        <a:bodyPr/>
        <a:lstStyle/>
        <a:p>
          <a:endParaRPr lang="ru-RU"/>
        </a:p>
      </dgm:t>
    </dgm:pt>
    <dgm:pt modelId="{7C511762-7089-4B06-95F6-BC9BB09A3020}" type="sibTrans" cxnId="{5AF8BE61-D01C-443D-9C46-818274A28241}">
      <dgm:prSet/>
      <dgm:spPr/>
      <dgm:t>
        <a:bodyPr/>
        <a:lstStyle/>
        <a:p>
          <a:endParaRPr lang="ru-RU"/>
        </a:p>
      </dgm:t>
    </dgm:pt>
    <dgm:pt modelId="{3BCBF79A-F884-4D81-8CF9-A9FD4FCFDA5C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Широкие слои мелкой буржуазии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5559EBFC-E6FA-4A30-A78B-B3BB61BCDC34}" type="parTrans" cxnId="{47275D2F-DA13-404C-A733-CC85D3B546E3}">
      <dgm:prSet/>
      <dgm:spPr/>
      <dgm:t>
        <a:bodyPr/>
        <a:lstStyle/>
        <a:p>
          <a:endParaRPr lang="ru-RU"/>
        </a:p>
      </dgm:t>
    </dgm:pt>
    <dgm:pt modelId="{4B444DF6-9A37-4BE8-987D-957B270E43C6}" type="sibTrans" cxnId="{47275D2F-DA13-404C-A733-CC85D3B546E3}">
      <dgm:prSet/>
      <dgm:spPr/>
      <dgm:t>
        <a:bodyPr/>
        <a:lstStyle/>
        <a:p>
          <a:endParaRPr lang="ru-RU"/>
        </a:p>
      </dgm:t>
    </dgm:pt>
    <dgm:pt modelId="{C9DD9E6A-BF05-43B8-A0DF-4BC8EECD5C31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Демократическая республика без крайностей: нищеты и богатства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9A3524FD-816E-4726-BB51-B2E6F2CA2589}" type="parTrans" cxnId="{14C7F801-5E0F-4517-A56A-37B178F7641A}">
      <dgm:prSet/>
      <dgm:spPr/>
      <dgm:t>
        <a:bodyPr/>
        <a:lstStyle/>
        <a:p>
          <a:endParaRPr lang="ru-RU"/>
        </a:p>
      </dgm:t>
    </dgm:pt>
    <dgm:pt modelId="{F61C1238-B4F9-4941-8E2E-83C3E606598B}" type="sibTrans" cxnId="{14C7F801-5E0F-4517-A56A-37B178F7641A}">
      <dgm:prSet/>
      <dgm:spPr/>
      <dgm:t>
        <a:bodyPr/>
        <a:lstStyle/>
        <a:p>
          <a:endParaRPr lang="ru-RU"/>
        </a:p>
      </dgm:t>
    </dgm:pt>
    <dgm:pt modelId="{8DE3F2EA-F5AD-4C06-806C-BE0A7520B8BF}">
      <dgm:prSet phldrT="[Текст]" custT="1"/>
      <dgm:spPr>
        <a:solidFill>
          <a:srgbClr val="AEBE7C"/>
        </a:solidFill>
      </dgm:spPr>
      <dgm:t>
        <a:bodyPr/>
        <a:lstStyle/>
        <a:p>
          <a:r>
            <a:rPr lang="ru-RU" sz="1200" dirty="0" smtClean="0">
              <a:solidFill>
                <a:schemeClr val="bg2">
                  <a:lumMod val="50000"/>
                </a:schemeClr>
              </a:solidFill>
            </a:rPr>
            <a:t>Прекращение революции, упрочение конституционной монархии</a:t>
          </a:r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77F82816-B395-47A9-A5E7-5F31593FF638}" type="parTrans" cxnId="{C420DB5C-F310-4613-81A1-0BFFE4FEBDDC}">
      <dgm:prSet/>
      <dgm:spPr/>
      <dgm:t>
        <a:bodyPr/>
        <a:lstStyle/>
        <a:p>
          <a:endParaRPr lang="ru-RU"/>
        </a:p>
      </dgm:t>
    </dgm:pt>
    <dgm:pt modelId="{0E21201B-84A4-45D1-8385-FAD0D75B8732}" type="sibTrans" cxnId="{C420DB5C-F310-4613-81A1-0BFFE4FEBDDC}">
      <dgm:prSet/>
      <dgm:spPr/>
      <dgm:t>
        <a:bodyPr/>
        <a:lstStyle/>
        <a:p>
          <a:endParaRPr lang="ru-RU"/>
        </a:p>
      </dgm:t>
    </dgm:pt>
    <dgm:pt modelId="{7F10D6E6-8440-4263-AFFC-E2764B8BE1C9}">
      <dgm:prSet phldrT="[Текст]" custT="1"/>
      <dgm:spPr>
        <a:solidFill>
          <a:srgbClr val="AEBE7C"/>
        </a:solidFill>
      </dgm:spPr>
      <dgm:t>
        <a:bodyPr/>
        <a:lstStyle/>
        <a:p>
          <a:r>
            <a:rPr lang="ru-RU" sz="1200" dirty="0" smtClean="0">
              <a:solidFill>
                <a:schemeClr val="bg2">
                  <a:lumMod val="50000"/>
                </a:schemeClr>
              </a:solidFill>
            </a:rPr>
            <a:t>Лафайет, </a:t>
          </a:r>
          <a:r>
            <a:rPr lang="ru-RU" sz="1200" dirty="0" err="1" smtClean="0">
              <a:solidFill>
                <a:schemeClr val="bg2">
                  <a:lumMod val="50000"/>
                </a:schemeClr>
              </a:solidFill>
            </a:rPr>
            <a:t>Барнав</a:t>
          </a:r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2F99E53C-4034-450E-8E93-D8330E8A8789}" type="parTrans" cxnId="{09056B9A-E48A-4403-88C4-2B577C99BCFE}">
      <dgm:prSet/>
      <dgm:spPr/>
      <dgm:t>
        <a:bodyPr/>
        <a:lstStyle/>
        <a:p>
          <a:endParaRPr lang="ru-RU"/>
        </a:p>
      </dgm:t>
    </dgm:pt>
    <dgm:pt modelId="{96082D8C-10B5-404A-ABAF-E424D18BBE3F}" type="sibTrans" cxnId="{09056B9A-E48A-4403-88C4-2B577C99BCFE}">
      <dgm:prSet/>
      <dgm:spPr/>
      <dgm:t>
        <a:bodyPr/>
        <a:lstStyle/>
        <a:p>
          <a:endParaRPr lang="ru-RU"/>
        </a:p>
      </dgm:t>
    </dgm:pt>
    <dgm:pt modelId="{E15025E3-3983-4F21-AF60-F6263E98B428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6960E5BA-9232-4E61-B6DF-7883F64258E1}" type="parTrans" cxnId="{E1F96B36-1FCD-4E1B-93CA-3B3F0E692039}">
      <dgm:prSet/>
      <dgm:spPr/>
      <dgm:t>
        <a:bodyPr/>
        <a:lstStyle/>
        <a:p>
          <a:endParaRPr lang="ru-RU"/>
        </a:p>
      </dgm:t>
    </dgm:pt>
    <dgm:pt modelId="{90976F82-0EE3-47FA-8952-A23764C2B660}" type="sibTrans" cxnId="{E1F96B36-1FCD-4E1B-93CA-3B3F0E692039}">
      <dgm:prSet/>
      <dgm:spPr/>
      <dgm:t>
        <a:bodyPr/>
        <a:lstStyle/>
        <a:p>
          <a:endParaRPr lang="ru-RU"/>
        </a:p>
      </dgm:t>
    </dgm:pt>
    <dgm:pt modelId="{F50A9CB0-B223-4793-90F7-F8B927FF7171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7E75B022-C229-4BF1-8A08-096F3AEBA47A}" type="parTrans" cxnId="{2521A53E-B9A2-45DF-9004-B99F6DD52212}">
      <dgm:prSet/>
      <dgm:spPr/>
      <dgm:t>
        <a:bodyPr/>
        <a:lstStyle/>
        <a:p>
          <a:endParaRPr lang="ru-RU"/>
        </a:p>
      </dgm:t>
    </dgm:pt>
    <dgm:pt modelId="{B2CA96A2-4580-431B-83A9-C9B100E4680E}" type="sibTrans" cxnId="{2521A53E-B9A2-45DF-9004-B99F6DD52212}">
      <dgm:prSet/>
      <dgm:spPr/>
      <dgm:t>
        <a:bodyPr/>
        <a:lstStyle/>
        <a:p>
          <a:endParaRPr lang="ru-RU"/>
        </a:p>
      </dgm:t>
    </dgm:pt>
    <dgm:pt modelId="{F7095888-CB33-4D88-ABD1-FCB363E7202B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1FA62371-F719-4AF6-BFA5-C53BE20A6D73}" type="parTrans" cxnId="{A2E041B9-18D5-40F1-8DE6-1A74C9B1F965}">
      <dgm:prSet/>
      <dgm:spPr/>
      <dgm:t>
        <a:bodyPr/>
        <a:lstStyle/>
        <a:p>
          <a:endParaRPr lang="ru-RU"/>
        </a:p>
      </dgm:t>
    </dgm:pt>
    <dgm:pt modelId="{BDFD4D81-9910-4456-8878-FEA74EC84C1D}" type="sibTrans" cxnId="{A2E041B9-18D5-40F1-8DE6-1A74C9B1F965}">
      <dgm:prSet/>
      <dgm:spPr/>
      <dgm:t>
        <a:bodyPr/>
        <a:lstStyle/>
        <a:p>
          <a:endParaRPr lang="ru-RU"/>
        </a:p>
      </dgm:t>
    </dgm:pt>
    <dgm:pt modelId="{50B5ABB9-1CA7-4A4D-8BF7-139DFD63CC6A}">
      <dgm:prSet phldrT="[Текст]"/>
      <dgm:spPr>
        <a:solidFill>
          <a:srgbClr val="AEBE7C"/>
        </a:solidFill>
      </dgm:spPr>
      <dgm:t>
        <a:bodyPr/>
        <a:lstStyle/>
        <a:p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6C519B95-F861-4BC7-8E26-89F293A8F0D8}" type="parTrans" cxnId="{28C4F3DB-F420-41BD-A129-50DA340418DC}">
      <dgm:prSet/>
      <dgm:spPr/>
      <dgm:t>
        <a:bodyPr/>
        <a:lstStyle/>
        <a:p>
          <a:endParaRPr lang="ru-RU"/>
        </a:p>
      </dgm:t>
    </dgm:pt>
    <dgm:pt modelId="{50551C63-617C-41D7-8A1A-A255C7052619}" type="sibTrans" cxnId="{28C4F3DB-F420-41BD-A129-50DA340418DC}">
      <dgm:prSet/>
      <dgm:spPr/>
      <dgm:t>
        <a:bodyPr/>
        <a:lstStyle/>
        <a:p>
          <a:endParaRPr lang="ru-RU"/>
        </a:p>
      </dgm:t>
    </dgm:pt>
    <dgm:pt modelId="{6CB1C1AD-FE3C-4C15-AC17-E412D90C751B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4D57EFB8-FA48-461B-AA28-19C972F9EA89}" type="parTrans" cxnId="{8765018D-DD98-4075-948F-72779F558DE4}">
      <dgm:prSet/>
      <dgm:spPr/>
      <dgm:t>
        <a:bodyPr/>
        <a:lstStyle/>
        <a:p>
          <a:endParaRPr lang="ru-RU"/>
        </a:p>
      </dgm:t>
    </dgm:pt>
    <dgm:pt modelId="{E0F34C96-802C-4FC6-9AAA-D8445BCD66C9}" type="sibTrans" cxnId="{8765018D-DD98-4075-948F-72779F558DE4}">
      <dgm:prSet/>
      <dgm:spPr/>
      <dgm:t>
        <a:bodyPr/>
        <a:lstStyle/>
        <a:p>
          <a:endParaRPr lang="ru-RU"/>
        </a:p>
      </dgm:t>
    </dgm:pt>
    <dgm:pt modelId="{DFE229AA-376B-46C9-B536-D79C65634AF9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530EC72B-58BB-4CD4-A252-DA29D96B31DC}" type="parTrans" cxnId="{33AD8E5A-3D61-47E3-89FD-A031A9CA9BFD}">
      <dgm:prSet/>
      <dgm:spPr/>
      <dgm:t>
        <a:bodyPr/>
        <a:lstStyle/>
        <a:p>
          <a:endParaRPr lang="ru-RU"/>
        </a:p>
      </dgm:t>
    </dgm:pt>
    <dgm:pt modelId="{9E8BCBCC-80A3-4BFA-A777-1517FEA812F8}" type="sibTrans" cxnId="{33AD8E5A-3D61-47E3-89FD-A031A9CA9BFD}">
      <dgm:prSet/>
      <dgm:spPr/>
      <dgm:t>
        <a:bodyPr/>
        <a:lstStyle/>
        <a:p>
          <a:endParaRPr lang="ru-RU"/>
        </a:p>
      </dgm:t>
    </dgm:pt>
    <dgm:pt modelId="{AEF7CF3A-ED85-46EC-8B49-32F29077DC4D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err="1" smtClean="0">
              <a:solidFill>
                <a:schemeClr val="bg2">
                  <a:lumMod val="50000"/>
                </a:schemeClr>
              </a:solidFill>
            </a:rPr>
            <a:t>Бриссо</a:t>
          </a:r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, </a:t>
          </a:r>
          <a:r>
            <a:rPr lang="ru-RU" dirty="0" err="1" smtClean="0">
              <a:solidFill>
                <a:schemeClr val="bg2">
                  <a:lumMod val="50000"/>
                </a:schemeClr>
              </a:solidFill>
            </a:rPr>
            <a:t>Верню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0CF1FB49-2E75-439E-910B-544A121787B9}" type="parTrans" cxnId="{884F0258-0E8E-44BE-90CD-9A38CA510422}">
      <dgm:prSet/>
      <dgm:spPr/>
      <dgm:t>
        <a:bodyPr/>
        <a:lstStyle/>
        <a:p>
          <a:endParaRPr lang="ru-RU"/>
        </a:p>
      </dgm:t>
    </dgm:pt>
    <dgm:pt modelId="{73EF0565-4199-471F-882D-C71792D3EC75}" type="sibTrans" cxnId="{884F0258-0E8E-44BE-90CD-9A38CA510422}">
      <dgm:prSet/>
      <dgm:spPr/>
      <dgm:t>
        <a:bodyPr/>
        <a:lstStyle/>
        <a:p>
          <a:endParaRPr lang="ru-RU"/>
        </a:p>
      </dgm:t>
    </dgm:pt>
    <dgm:pt modelId="{C738FCC4-F1DB-4A5F-B311-1924FE94BE50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6005B53F-FC64-45A8-A6FB-2D1C9EF8A522}" type="parTrans" cxnId="{AB38A36C-BDBD-4FA6-A2EF-D38B57FF5C5D}">
      <dgm:prSet/>
      <dgm:spPr/>
      <dgm:t>
        <a:bodyPr/>
        <a:lstStyle/>
        <a:p>
          <a:endParaRPr lang="ru-RU"/>
        </a:p>
      </dgm:t>
    </dgm:pt>
    <dgm:pt modelId="{6204BC03-C89D-49A3-B2CC-1E5F670A830C}" type="sibTrans" cxnId="{AB38A36C-BDBD-4FA6-A2EF-D38B57FF5C5D}">
      <dgm:prSet/>
      <dgm:spPr/>
      <dgm:t>
        <a:bodyPr/>
        <a:lstStyle/>
        <a:p>
          <a:endParaRPr lang="ru-RU"/>
        </a:p>
      </dgm:t>
    </dgm:pt>
    <dgm:pt modelId="{6E7633DB-683B-434A-B3A2-040AFA666ABF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E6172BDE-C09B-41CD-8171-AC306D6020DA}" type="parTrans" cxnId="{0A04C31C-EA69-4116-AC19-83A032F30309}">
      <dgm:prSet/>
      <dgm:spPr/>
      <dgm:t>
        <a:bodyPr/>
        <a:lstStyle/>
        <a:p>
          <a:endParaRPr lang="ru-RU"/>
        </a:p>
      </dgm:t>
    </dgm:pt>
    <dgm:pt modelId="{52C7BC35-F350-4786-9A08-DE57AB6800ED}" type="sibTrans" cxnId="{0A04C31C-EA69-4116-AC19-83A032F30309}">
      <dgm:prSet/>
      <dgm:spPr/>
      <dgm:t>
        <a:bodyPr/>
        <a:lstStyle/>
        <a:p>
          <a:endParaRPr lang="ru-RU"/>
        </a:p>
      </dgm:t>
    </dgm:pt>
    <dgm:pt modelId="{1E6CC746-1F79-4E22-870F-A7C3D580BBB9}">
      <dgm:prSet phldrT="[Текст]"/>
      <dgm:spPr>
        <a:solidFill>
          <a:srgbClr val="AEBE7C"/>
        </a:solidFill>
      </dgm:spPr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</a:rPr>
            <a:t>Робеспьер, Марат, Дантон, Сен-Жюст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13F73A9F-ECAB-45D2-9D19-ACD2DC47423A}" type="parTrans" cxnId="{3DD6CB2F-F2E8-492E-A2ED-75C5651EBE24}">
      <dgm:prSet/>
      <dgm:spPr/>
      <dgm:t>
        <a:bodyPr/>
        <a:lstStyle/>
        <a:p>
          <a:endParaRPr lang="ru-RU"/>
        </a:p>
      </dgm:t>
    </dgm:pt>
    <dgm:pt modelId="{C362D162-9DC4-4AF2-BED1-29D89230F4FC}" type="sibTrans" cxnId="{3DD6CB2F-F2E8-492E-A2ED-75C5651EBE24}">
      <dgm:prSet/>
      <dgm:spPr/>
      <dgm:t>
        <a:bodyPr/>
        <a:lstStyle/>
        <a:p>
          <a:endParaRPr lang="ru-RU"/>
        </a:p>
      </dgm:t>
    </dgm:pt>
    <dgm:pt modelId="{83CFB159-6CEB-46EA-B24E-96F0B96B643A}">
      <dgm:prSet phldrT="[Текст]" custT="1"/>
      <dgm:spPr>
        <a:solidFill>
          <a:srgbClr val="AEBE7C"/>
        </a:solidFill>
      </dgm:spPr>
      <dgm:t>
        <a:bodyPr/>
        <a:lstStyle/>
        <a:p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4760F34E-2EBE-477F-8E3C-BB32D85AE791}" type="parTrans" cxnId="{23B7882F-E3F8-43FD-A440-43F1F6BCF893}">
      <dgm:prSet/>
      <dgm:spPr/>
      <dgm:t>
        <a:bodyPr/>
        <a:lstStyle/>
        <a:p>
          <a:endParaRPr lang="ru-RU"/>
        </a:p>
      </dgm:t>
    </dgm:pt>
    <dgm:pt modelId="{DC28106F-5B32-453D-ADBC-9E61F561B0E9}" type="sibTrans" cxnId="{23B7882F-E3F8-43FD-A440-43F1F6BCF893}">
      <dgm:prSet/>
      <dgm:spPr/>
      <dgm:t>
        <a:bodyPr/>
        <a:lstStyle/>
        <a:p>
          <a:endParaRPr lang="ru-RU"/>
        </a:p>
      </dgm:t>
    </dgm:pt>
    <dgm:pt modelId="{D4335C62-3C9F-4174-B14F-88DAFEF14CAA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3C842AD6-E6B4-4372-93FA-05529120FDC5}" type="parTrans" cxnId="{CF8C2A0D-DBD3-4AEC-9838-ABEAE2CB0C09}">
      <dgm:prSet/>
      <dgm:spPr/>
      <dgm:t>
        <a:bodyPr/>
        <a:lstStyle/>
        <a:p>
          <a:endParaRPr lang="ru-RU"/>
        </a:p>
      </dgm:t>
    </dgm:pt>
    <dgm:pt modelId="{342ABB30-2A51-4FD0-95B5-394C30FF14F7}" type="sibTrans" cxnId="{CF8C2A0D-DBD3-4AEC-9838-ABEAE2CB0C09}">
      <dgm:prSet/>
      <dgm:spPr/>
      <dgm:t>
        <a:bodyPr/>
        <a:lstStyle/>
        <a:p>
          <a:endParaRPr lang="ru-RU"/>
        </a:p>
      </dgm:t>
    </dgm:pt>
    <dgm:pt modelId="{2C57A71A-3CEA-41AF-A244-EFBE6D30ADD0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B0E6F449-9FDB-448E-8CB5-B14835587FB0}" type="parTrans" cxnId="{9D89D104-C5B2-40D9-8D09-335DD86957E9}">
      <dgm:prSet/>
      <dgm:spPr/>
      <dgm:t>
        <a:bodyPr/>
        <a:lstStyle/>
        <a:p>
          <a:endParaRPr lang="ru-RU"/>
        </a:p>
      </dgm:t>
    </dgm:pt>
    <dgm:pt modelId="{955A379F-13E2-45F4-A97A-F14BB400E913}" type="sibTrans" cxnId="{9D89D104-C5B2-40D9-8D09-335DD86957E9}">
      <dgm:prSet/>
      <dgm:spPr/>
      <dgm:t>
        <a:bodyPr/>
        <a:lstStyle/>
        <a:p>
          <a:endParaRPr lang="ru-RU"/>
        </a:p>
      </dgm:t>
    </dgm:pt>
    <dgm:pt modelId="{C4B06918-5C44-4106-9CB9-258C55292C9D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DFF892EE-F37C-4C9E-A67F-60E9CAAC4FD5}" type="parTrans" cxnId="{9E5E3840-0DA7-46AF-AAFE-55905C946469}">
      <dgm:prSet/>
      <dgm:spPr/>
      <dgm:t>
        <a:bodyPr/>
        <a:lstStyle/>
        <a:p>
          <a:endParaRPr lang="ru-RU"/>
        </a:p>
      </dgm:t>
    </dgm:pt>
    <dgm:pt modelId="{8EA1E303-5BE5-42CB-A3ED-C22F2238D84F}" type="sibTrans" cxnId="{9E5E3840-0DA7-46AF-AAFE-55905C946469}">
      <dgm:prSet/>
      <dgm:spPr/>
      <dgm:t>
        <a:bodyPr/>
        <a:lstStyle/>
        <a:p>
          <a:endParaRPr lang="ru-RU"/>
        </a:p>
      </dgm:t>
    </dgm:pt>
    <dgm:pt modelId="{2A584F5B-A5CB-418E-A20F-4A45D1066F09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59E3654D-468A-41D8-8289-02BA66047E78}" type="parTrans" cxnId="{AB5272E8-186B-4C59-AE43-6A8D39B0B368}">
      <dgm:prSet/>
      <dgm:spPr/>
      <dgm:t>
        <a:bodyPr/>
        <a:lstStyle/>
        <a:p>
          <a:endParaRPr lang="ru-RU"/>
        </a:p>
      </dgm:t>
    </dgm:pt>
    <dgm:pt modelId="{DC9AD16A-E6F7-4359-9AC1-F18E7789B3A5}" type="sibTrans" cxnId="{AB5272E8-186B-4C59-AE43-6A8D39B0B368}">
      <dgm:prSet/>
      <dgm:spPr/>
      <dgm:t>
        <a:bodyPr/>
        <a:lstStyle/>
        <a:p>
          <a:endParaRPr lang="ru-RU"/>
        </a:p>
      </dgm:t>
    </dgm:pt>
    <dgm:pt modelId="{64490789-3EB8-4B8A-84B0-A82D5E5F2193}">
      <dgm:prSet phldrT="[Текст]" custT="1"/>
      <dgm:spPr>
        <a:solidFill>
          <a:srgbClr val="AEBE7C"/>
        </a:solidFill>
      </dgm:spPr>
      <dgm:t>
        <a:bodyPr/>
        <a:lstStyle/>
        <a:p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0A66B256-345A-4F72-A61E-8922B3B8B998}" type="parTrans" cxnId="{F928150B-8486-48A6-B1E8-609D27ADBE7E}">
      <dgm:prSet/>
      <dgm:spPr/>
      <dgm:t>
        <a:bodyPr/>
        <a:lstStyle/>
        <a:p>
          <a:endParaRPr lang="ru-RU"/>
        </a:p>
      </dgm:t>
    </dgm:pt>
    <dgm:pt modelId="{A4A85F08-1D96-4873-9790-B03FB5CFC4E1}" type="sibTrans" cxnId="{F928150B-8486-48A6-B1E8-609D27ADBE7E}">
      <dgm:prSet/>
      <dgm:spPr/>
      <dgm:t>
        <a:bodyPr/>
        <a:lstStyle/>
        <a:p>
          <a:endParaRPr lang="ru-RU"/>
        </a:p>
      </dgm:t>
    </dgm:pt>
    <dgm:pt modelId="{6D0EE564-548E-4D5F-A766-9D961766FCC5}">
      <dgm:prSet phldrT="[Текст]"/>
      <dgm:spPr>
        <a:solidFill>
          <a:srgbClr val="AEBE7C"/>
        </a:solidFill>
      </dgm:spPr>
      <dgm:t>
        <a:bodyPr/>
        <a:lstStyle/>
        <a:p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EA358668-4907-4604-A87D-4345B34FDFD1}" type="parTrans" cxnId="{B18710DA-5464-4B5F-A204-2070D1B8E2A9}">
      <dgm:prSet/>
      <dgm:spPr/>
      <dgm:t>
        <a:bodyPr/>
        <a:lstStyle/>
        <a:p>
          <a:endParaRPr lang="ru-RU"/>
        </a:p>
      </dgm:t>
    </dgm:pt>
    <dgm:pt modelId="{BF58F09E-BC84-4C48-80D5-F56436F97A9B}" type="sibTrans" cxnId="{B18710DA-5464-4B5F-A204-2070D1B8E2A9}">
      <dgm:prSet/>
      <dgm:spPr/>
      <dgm:t>
        <a:bodyPr/>
        <a:lstStyle/>
        <a:p>
          <a:endParaRPr lang="ru-RU"/>
        </a:p>
      </dgm:t>
    </dgm:pt>
    <dgm:pt modelId="{41501AD2-BB52-4D00-BDE0-598899C20F8E}">
      <dgm:prSet phldrT="[Текст]" custT="1"/>
      <dgm:spPr>
        <a:solidFill>
          <a:srgbClr val="AEBE7C"/>
        </a:solidFill>
      </dgm:spPr>
      <dgm:t>
        <a:bodyPr/>
        <a:lstStyle/>
        <a:p>
          <a:endParaRPr lang="ru-RU" sz="1200" dirty="0">
            <a:solidFill>
              <a:schemeClr val="bg2">
                <a:lumMod val="50000"/>
              </a:schemeClr>
            </a:solidFill>
          </a:endParaRPr>
        </a:p>
      </dgm:t>
    </dgm:pt>
    <dgm:pt modelId="{0313DD29-25ED-42DF-9793-7F540A39844C}" type="parTrans" cxnId="{20308FCB-34D0-4999-903F-ED29901F56F2}">
      <dgm:prSet/>
      <dgm:spPr/>
      <dgm:t>
        <a:bodyPr/>
        <a:lstStyle/>
        <a:p>
          <a:endParaRPr lang="ru-RU"/>
        </a:p>
      </dgm:t>
    </dgm:pt>
    <dgm:pt modelId="{EB71D969-6576-4F1A-BC2D-D3B3CE449E02}" type="sibTrans" cxnId="{20308FCB-34D0-4999-903F-ED29901F56F2}">
      <dgm:prSet/>
      <dgm:spPr/>
      <dgm:t>
        <a:bodyPr/>
        <a:lstStyle/>
        <a:p>
          <a:endParaRPr lang="ru-RU"/>
        </a:p>
      </dgm:t>
    </dgm:pt>
    <dgm:pt modelId="{084A3C6E-7C82-47F2-817C-3B7AB4F4140D}" type="pres">
      <dgm:prSet presAssocID="{04B15B39-EF2E-46E5-8336-EFA144A9F32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7576A-E57F-4483-9329-499664DE1017}" type="pres">
      <dgm:prSet presAssocID="{2AF9B9D8-56BB-422D-A47C-1FAD59B990AD}" presName="node" presStyleLbl="node1" presStyleIdx="0" presStyleCnt="3" custLinFactNeighborX="-4974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A0A50-E471-4B52-8AED-E55682F61B85}" type="pres">
      <dgm:prSet presAssocID="{0CA527EB-90EB-442A-92AE-7123689BC9B3}" presName="sibTrans" presStyleCnt="0"/>
      <dgm:spPr/>
    </dgm:pt>
    <dgm:pt modelId="{A7E684B9-2F00-484A-8CE0-BA1E0BC38A27}" type="pres">
      <dgm:prSet presAssocID="{CD2D7211-284F-4057-A094-D74407CE9A03}" presName="node" presStyleLbl="node1" presStyleIdx="1" presStyleCnt="3" custScaleX="106285" custLinFactNeighborX="-23384" custLinFactNeighborY="1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6B6CA-943D-4A19-BBF5-AF28B7E893D7}" type="pres">
      <dgm:prSet presAssocID="{625B7DE2-18D9-4268-A1A4-B275024FE6C6}" presName="sibTrans" presStyleCnt="0"/>
      <dgm:spPr/>
    </dgm:pt>
    <dgm:pt modelId="{893AF926-B200-4DEF-8B4F-8E4AF0BB3D4D}" type="pres">
      <dgm:prSet presAssocID="{D04D8009-6EE6-475D-B4CE-7E96A64AD958}" presName="node" presStyleLbl="node1" presStyleIdx="2" presStyleCnt="3" custLinFactNeighborX="-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F83C91-E89B-489E-8482-5E4882509621}" type="presOf" srcId="{C4B06918-5C44-4106-9CB9-258C55292C9D}" destId="{A7E684B9-2F00-484A-8CE0-BA1E0BC38A27}" srcOrd="0" destOrd="4" presId="urn:microsoft.com/office/officeart/2005/8/layout/hList6"/>
    <dgm:cxn modelId="{F7277D29-F103-4E30-BB0F-DEA00FFBC3ED}" type="presOf" srcId="{6D0EE564-548E-4D5F-A766-9D961766FCC5}" destId="{893AF926-B200-4DEF-8B4F-8E4AF0BB3D4D}" srcOrd="0" destOrd="5" presId="urn:microsoft.com/office/officeart/2005/8/layout/hList6"/>
    <dgm:cxn modelId="{2FCB2AD1-992C-404A-ADE1-A6300F0FAEE1}" type="presOf" srcId="{6CB1C1AD-FE3C-4C15-AC17-E412D90C751B}" destId="{893AF926-B200-4DEF-8B4F-8E4AF0BB3D4D}" srcOrd="0" destOrd="3" presId="urn:microsoft.com/office/officeart/2005/8/layout/hList6"/>
    <dgm:cxn modelId="{D23646D4-0876-424A-B936-1D23FC38CF3B}" type="presOf" srcId="{3BCBF79A-F884-4D81-8CF9-A9FD4FCFDA5C}" destId="{893AF926-B200-4DEF-8B4F-8E4AF0BB3D4D}" srcOrd="0" destOrd="1" presId="urn:microsoft.com/office/officeart/2005/8/layout/hList6"/>
    <dgm:cxn modelId="{69FDBDA7-4022-47EF-9755-2FEDA9EBF29F}" type="presOf" srcId="{8DE3F2EA-F5AD-4C06-806C-BE0A7520B8BF}" destId="{20A7576A-E57F-4483-9329-499664DE1017}" srcOrd="0" destOrd="4" presId="urn:microsoft.com/office/officeart/2005/8/layout/hList6"/>
    <dgm:cxn modelId="{E8F27071-D757-4C2E-8F7F-18F0FE47799D}" type="presOf" srcId="{D04D8009-6EE6-475D-B4CE-7E96A64AD958}" destId="{893AF926-B200-4DEF-8B4F-8E4AF0BB3D4D}" srcOrd="0" destOrd="0" presId="urn:microsoft.com/office/officeart/2005/8/layout/hList6"/>
    <dgm:cxn modelId="{B18710DA-5464-4B5F-A204-2070D1B8E2A9}" srcId="{D04D8009-6EE6-475D-B4CE-7E96A64AD958}" destId="{6D0EE564-548E-4D5F-A766-9D961766FCC5}" srcOrd="4" destOrd="0" parTransId="{EA358668-4907-4604-A87D-4345B34FDFD1}" sibTransId="{BF58F09E-BC84-4C48-80D5-F56436F97A9B}"/>
    <dgm:cxn modelId="{47A17BC0-F54A-43A0-BAAC-38CBBCE4DEAF}" type="presOf" srcId="{2C57A71A-3CEA-41AF-A244-EFBE6D30ADD0}" destId="{A7E684B9-2F00-484A-8CE0-BA1E0BC38A27}" srcOrd="0" destOrd="8" presId="urn:microsoft.com/office/officeart/2005/8/layout/hList6"/>
    <dgm:cxn modelId="{AB38A36C-BDBD-4FA6-A2EF-D38B57FF5C5D}" srcId="{D04D8009-6EE6-475D-B4CE-7E96A64AD958}" destId="{C738FCC4-F1DB-4A5F-B311-1924FE94BE50}" srcOrd="5" destOrd="0" parTransId="{6005B53F-FC64-45A8-A6FB-2D1C9EF8A522}" sibTransId="{6204BC03-C89D-49A3-B2CC-1E5F670A830C}"/>
    <dgm:cxn modelId="{A531CC22-49B9-4638-865F-DD80E3D39766}" type="presOf" srcId="{C738FCC4-F1DB-4A5F-B311-1924FE94BE50}" destId="{893AF926-B200-4DEF-8B4F-8E4AF0BB3D4D}" srcOrd="0" destOrd="6" presId="urn:microsoft.com/office/officeart/2005/8/layout/hList6"/>
    <dgm:cxn modelId="{5AF8BE61-D01C-443D-9C46-818274A28241}" srcId="{04B15B39-EF2E-46E5-8336-EFA144A9F32A}" destId="{D04D8009-6EE6-475D-B4CE-7E96A64AD958}" srcOrd="2" destOrd="0" parTransId="{1F4D2179-3ACC-4F5C-B020-F5C8DA895678}" sibTransId="{7C511762-7089-4B06-95F6-BC9BB09A3020}"/>
    <dgm:cxn modelId="{D9535500-C251-4BDD-A0D4-74A56E4F6940}" type="presOf" srcId="{6E7633DB-683B-434A-B3A2-040AFA666ABF}" destId="{893AF926-B200-4DEF-8B4F-8E4AF0BB3D4D}" srcOrd="0" destOrd="7" presId="urn:microsoft.com/office/officeart/2005/8/layout/hList6"/>
    <dgm:cxn modelId="{9E574C72-2D87-4DE1-B372-D1422ED7266F}" type="presOf" srcId="{F50A9CB0-B223-4793-90F7-F8B927FF7171}" destId="{A7E684B9-2F00-484A-8CE0-BA1E0BC38A27}" srcOrd="0" destOrd="3" presId="urn:microsoft.com/office/officeart/2005/8/layout/hList6"/>
    <dgm:cxn modelId="{C420DB5C-F310-4613-81A1-0BFFE4FEBDDC}" srcId="{2AF9B9D8-56BB-422D-A47C-1FAD59B990AD}" destId="{8DE3F2EA-F5AD-4C06-806C-BE0A7520B8BF}" srcOrd="3" destOrd="0" parTransId="{77F82816-B395-47A9-A5E7-5F31593FF638}" sibTransId="{0E21201B-84A4-45D1-8385-FAD0D75B8732}"/>
    <dgm:cxn modelId="{CF8C2A0D-DBD3-4AEC-9838-ABEAE2CB0C09}" srcId="{CD2D7211-284F-4057-A094-D74407CE9A03}" destId="{D4335C62-3C9F-4174-B14F-88DAFEF14CAA}" srcOrd="6" destOrd="0" parTransId="{3C842AD6-E6B4-4372-93FA-05529120FDC5}" sibTransId="{342ABB30-2A51-4FD0-95B5-394C30FF14F7}"/>
    <dgm:cxn modelId="{23B7882F-E3F8-43FD-A440-43F1F6BCF893}" srcId="{2AF9B9D8-56BB-422D-A47C-1FAD59B990AD}" destId="{83CFB159-6CEB-46EA-B24E-96F0B96B643A}" srcOrd="2" destOrd="0" parTransId="{4760F34E-2EBE-477F-8E3C-BB32D85AE791}" sibTransId="{DC28106F-5B32-453D-ADBC-9E61F561B0E9}"/>
    <dgm:cxn modelId="{E1F96B36-1FCD-4E1B-93CA-3B3F0E692039}" srcId="{CD2D7211-284F-4057-A094-D74407CE9A03}" destId="{E15025E3-3983-4F21-AF60-F6263E98B428}" srcOrd="9" destOrd="0" parTransId="{6960E5BA-9232-4E61-B6DF-7883F64258E1}" sibTransId="{90976F82-0EE3-47FA-8952-A23764C2B660}"/>
    <dgm:cxn modelId="{EB702EAC-9B8F-4628-A268-965CDE885F4D}" type="presOf" srcId="{1E6CC746-1F79-4E22-870F-A7C3D580BBB9}" destId="{893AF926-B200-4DEF-8B4F-8E4AF0BB3D4D}" srcOrd="0" destOrd="8" presId="urn:microsoft.com/office/officeart/2005/8/layout/hList6"/>
    <dgm:cxn modelId="{4FDD6FDE-83A7-4BBF-A239-A52109DC097F}" type="presOf" srcId="{CD2D7211-284F-4057-A094-D74407CE9A03}" destId="{A7E684B9-2F00-484A-8CE0-BA1E0BC38A27}" srcOrd="0" destOrd="0" presId="urn:microsoft.com/office/officeart/2005/8/layout/hList6"/>
    <dgm:cxn modelId="{36F7600F-003F-4DD1-8A0C-2843F21ECC68}" type="presOf" srcId="{F7095888-CB33-4D88-ABD1-FCB363E7202B}" destId="{A7E684B9-2F00-484A-8CE0-BA1E0BC38A27}" srcOrd="0" destOrd="1" presId="urn:microsoft.com/office/officeart/2005/8/layout/hList6"/>
    <dgm:cxn modelId="{1ADD35BC-2C14-454B-97D6-FFC27C581937}" type="presOf" srcId="{DFE229AA-376B-46C9-B536-D79C65634AF9}" destId="{893AF926-B200-4DEF-8B4F-8E4AF0BB3D4D}" srcOrd="0" destOrd="2" presId="urn:microsoft.com/office/officeart/2005/8/layout/hList6"/>
    <dgm:cxn modelId="{B628487B-D10D-4725-8007-1460432D2BD7}" srcId="{CD2D7211-284F-4057-A094-D74407CE9A03}" destId="{053077D7-D2B9-40F4-93D4-E1C02FBC3758}" srcOrd="4" destOrd="0" parTransId="{FF72E779-B8DF-4365-AE56-0DEFBD43D03F}" sibTransId="{BA34592A-2918-4C1C-9BEE-A71BE52C046D}"/>
    <dgm:cxn modelId="{87328771-BBFE-47F1-87B0-1C1757A2A3F4}" type="presOf" srcId="{2AF9B9D8-56BB-422D-A47C-1FAD59B990AD}" destId="{20A7576A-E57F-4483-9329-499664DE1017}" srcOrd="0" destOrd="0" presId="urn:microsoft.com/office/officeart/2005/8/layout/hList6"/>
    <dgm:cxn modelId="{14C7F801-5E0F-4517-A56A-37B178F7641A}" srcId="{D04D8009-6EE6-475D-B4CE-7E96A64AD958}" destId="{C9DD9E6A-BF05-43B8-A0DF-4BC8EECD5C31}" srcOrd="3" destOrd="0" parTransId="{9A3524FD-816E-4726-BB51-B2E6F2CA2589}" sibTransId="{F61C1238-B4F9-4941-8E2E-83C3E606598B}"/>
    <dgm:cxn modelId="{884F0258-0E8E-44BE-90CD-9A38CA510422}" srcId="{CD2D7211-284F-4057-A094-D74407CE9A03}" destId="{AEF7CF3A-ED85-46EC-8B49-32F29077DC4D}" srcOrd="8" destOrd="0" parTransId="{0CF1FB49-2E75-439E-910B-544A121787B9}" sibTransId="{73EF0565-4199-471F-882D-C71792D3EC75}"/>
    <dgm:cxn modelId="{3DD6CB2F-F2E8-492E-A2ED-75C5651EBE24}" srcId="{D04D8009-6EE6-475D-B4CE-7E96A64AD958}" destId="{1E6CC746-1F79-4E22-870F-A7C3D580BBB9}" srcOrd="7" destOrd="0" parTransId="{13F73A9F-ECAB-45D2-9D19-ACD2DC47423A}" sibTransId="{C362D162-9DC4-4AF2-BED1-29D89230F4FC}"/>
    <dgm:cxn modelId="{8616BD17-7A92-46E0-AC18-24D9119CBC86}" type="presOf" srcId="{64490789-3EB8-4B8A-84B0-A82D5E5F2193}" destId="{20A7576A-E57F-4483-9329-499664DE1017}" srcOrd="0" destOrd="5" presId="urn:microsoft.com/office/officeart/2005/8/layout/hList6"/>
    <dgm:cxn modelId="{9D89D104-C5B2-40D9-8D09-335DD86957E9}" srcId="{CD2D7211-284F-4057-A094-D74407CE9A03}" destId="{2C57A71A-3CEA-41AF-A244-EFBE6D30ADD0}" srcOrd="7" destOrd="0" parTransId="{B0E6F449-9FDB-448E-8CB5-B14835587FB0}" sibTransId="{955A379F-13E2-45F4-A97A-F14BB400E913}"/>
    <dgm:cxn modelId="{47275D2F-DA13-404C-A733-CC85D3B546E3}" srcId="{D04D8009-6EE6-475D-B4CE-7E96A64AD958}" destId="{3BCBF79A-F884-4D81-8CF9-A9FD4FCFDA5C}" srcOrd="0" destOrd="0" parTransId="{5559EBFC-E6FA-4A30-A78B-B3BB61BCDC34}" sibTransId="{4B444DF6-9A37-4BE8-987D-957B270E43C6}"/>
    <dgm:cxn modelId="{1EF2A3E3-B00A-4F41-8FFB-8F8990A4CC5C}" type="presOf" srcId="{C9DD9E6A-BF05-43B8-A0DF-4BC8EECD5C31}" destId="{893AF926-B200-4DEF-8B4F-8E4AF0BB3D4D}" srcOrd="0" destOrd="4" presId="urn:microsoft.com/office/officeart/2005/8/layout/hList6"/>
    <dgm:cxn modelId="{22D31C3A-609B-432F-9008-8A8B9E29E6ED}" type="presOf" srcId="{053077D7-D2B9-40F4-93D4-E1C02FBC3758}" destId="{A7E684B9-2F00-484A-8CE0-BA1E0BC38A27}" srcOrd="0" destOrd="5" presId="urn:microsoft.com/office/officeart/2005/8/layout/hList6"/>
    <dgm:cxn modelId="{8765018D-DD98-4075-948F-72779F558DE4}" srcId="{D04D8009-6EE6-475D-B4CE-7E96A64AD958}" destId="{6CB1C1AD-FE3C-4C15-AC17-E412D90C751B}" srcOrd="2" destOrd="0" parTransId="{4D57EFB8-FA48-461B-AA28-19C972F9EA89}" sibTransId="{E0F34C96-802C-4FC6-9AAA-D8445BCD66C9}"/>
    <dgm:cxn modelId="{20308FCB-34D0-4999-903F-ED29901F56F2}" srcId="{2AF9B9D8-56BB-422D-A47C-1FAD59B990AD}" destId="{41501AD2-BB52-4D00-BDE0-598899C20F8E}" srcOrd="5" destOrd="0" parTransId="{0313DD29-25ED-42DF-9793-7F540A39844C}" sibTransId="{EB71D969-6576-4F1A-BC2D-D3B3CE449E02}"/>
    <dgm:cxn modelId="{22E88752-FECF-4334-ABEE-F3B57102F444}" type="presOf" srcId="{E15025E3-3983-4F21-AF60-F6263E98B428}" destId="{A7E684B9-2F00-484A-8CE0-BA1E0BC38A27}" srcOrd="0" destOrd="10" presId="urn:microsoft.com/office/officeart/2005/8/layout/hList6"/>
    <dgm:cxn modelId="{1D2F5BA9-44E2-45C5-8920-1F9D980E9452}" type="presOf" srcId="{D4335C62-3C9F-4174-B14F-88DAFEF14CAA}" destId="{A7E684B9-2F00-484A-8CE0-BA1E0BC38A27}" srcOrd="0" destOrd="7" presId="urn:microsoft.com/office/officeart/2005/8/layout/hList6"/>
    <dgm:cxn modelId="{2E6CB58E-B0A9-47A6-9F67-B4714FF3E52B}" type="presOf" srcId="{AEF7CF3A-ED85-46EC-8B49-32F29077DC4D}" destId="{A7E684B9-2F00-484A-8CE0-BA1E0BC38A27}" srcOrd="0" destOrd="9" presId="urn:microsoft.com/office/officeart/2005/8/layout/hList6"/>
    <dgm:cxn modelId="{4B2FF96A-EB76-487D-816B-82C1CABC46FB}" type="presOf" srcId="{50B5ABB9-1CA7-4A4D-8BF7-139DFD63CC6A}" destId="{20A7576A-E57F-4483-9329-499664DE1017}" srcOrd="0" destOrd="1" presId="urn:microsoft.com/office/officeart/2005/8/layout/hList6"/>
    <dgm:cxn modelId="{2521A53E-B9A2-45DF-9004-B99F6DD52212}" srcId="{CD2D7211-284F-4057-A094-D74407CE9A03}" destId="{F50A9CB0-B223-4793-90F7-F8B927FF7171}" srcOrd="2" destOrd="0" parTransId="{7E75B022-C229-4BF1-8A08-096F3AEBA47A}" sibTransId="{B2CA96A2-4580-431B-83A9-C9B100E4680E}"/>
    <dgm:cxn modelId="{3DFC698A-48C3-443F-8E5C-13D9E061D3DB}" type="presOf" srcId="{04B15B39-EF2E-46E5-8336-EFA144A9F32A}" destId="{084A3C6E-7C82-47F2-817C-3B7AB4F4140D}" srcOrd="0" destOrd="0" presId="urn:microsoft.com/office/officeart/2005/8/layout/hList6"/>
    <dgm:cxn modelId="{C7B816E6-5EF2-4722-99E2-D374E31BFE0C}" type="presOf" srcId="{E6F3A040-A705-4517-863D-7956D0A3C4E0}" destId="{A7E684B9-2F00-484A-8CE0-BA1E0BC38A27}" srcOrd="0" destOrd="2" presId="urn:microsoft.com/office/officeart/2005/8/layout/hList6"/>
    <dgm:cxn modelId="{53767E4B-89F1-4BF3-B323-852120BF3E1F}" srcId="{04B15B39-EF2E-46E5-8336-EFA144A9F32A}" destId="{CD2D7211-284F-4057-A094-D74407CE9A03}" srcOrd="1" destOrd="0" parTransId="{56AECD43-6D20-4D79-B60A-753459CD596F}" sibTransId="{625B7DE2-18D9-4268-A1A4-B275024FE6C6}"/>
    <dgm:cxn modelId="{AB5272E8-186B-4C59-AE43-6A8D39B0B368}" srcId="{CD2D7211-284F-4057-A094-D74407CE9A03}" destId="{2A584F5B-A5CB-418E-A20F-4A45D1066F09}" srcOrd="5" destOrd="0" parTransId="{59E3654D-468A-41D8-8289-02BA66047E78}" sibTransId="{DC9AD16A-E6F7-4359-9AC1-F18E7789B3A5}"/>
    <dgm:cxn modelId="{0A04C31C-EA69-4116-AC19-83A032F30309}" srcId="{D04D8009-6EE6-475D-B4CE-7E96A64AD958}" destId="{6E7633DB-683B-434A-B3A2-040AFA666ABF}" srcOrd="6" destOrd="0" parTransId="{E6172BDE-C09B-41CD-8171-AC306D6020DA}" sibTransId="{52C7BC35-F350-4786-9A08-DE57AB6800ED}"/>
    <dgm:cxn modelId="{E0BF9B6E-C053-42C0-8F01-459108793358}" srcId="{CD2D7211-284F-4057-A094-D74407CE9A03}" destId="{E6F3A040-A705-4517-863D-7956D0A3C4E0}" srcOrd="1" destOrd="0" parTransId="{F9141341-5CB6-4E50-90A3-EEB727923F28}" sibTransId="{657C79B8-B534-47F4-85A2-A3B2AA8C9D96}"/>
    <dgm:cxn modelId="{28C4F3DB-F420-41BD-A129-50DA340418DC}" srcId="{2AF9B9D8-56BB-422D-A47C-1FAD59B990AD}" destId="{50B5ABB9-1CA7-4A4D-8BF7-139DFD63CC6A}" srcOrd="0" destOrd="0" parTransId="{6C519B95-F861-4BC7-8E26-89F293A8F0D8}" sibTransId="{50551C63-617C-41D7-8A1A-A255C7052619}"/>
    <dgm:cxn modelId="{FB49F803-336F-4EBB-B023-60CB85475105}" type="presOf" srcId="{41501AD2-BB52-4D00-BDE0-598899C20F8E}" destId="{20A7576A-E57F-4483-9329-499664DE1017}" srcOrd="0" destOrd="6" presId="urn:microsoft.com/office/officeart/2005/8/layout/hList6"/>
    <dgm:cxn modelId="{33AD8E5A-3D61-47E3-89FD-A031A9CA9BFD}" srcId="{D04D8009-6EE6-475D-B4CE-7E96A64AD958}" destId="{DFE229AA-376B-46C9-B536-D79C65634AF9}" srcOrd="1" destOrd="0" parTransId="{530EC72B-58BB-4CD4-A252-DA29D96B31DC}" sibTransId="{9E8BCBCC-80A3-4BFA-A777-1517FEA812F8}"/>
    <dgm:cxn modelId="{9E5E3840-0DA7-46AF-AAFE-55905C946469}" srcId="{CD2D7211-284F-4057-A094-D74407CE9A03}" destId="{C4B06918-5C44-4106-9CB9-258C55292C9D}" srcOrd="3" destOrd="0" parTransId="{DFF892EE-F37C-4C9E-A67F-60E9CAAC4FD5}" sibTransId="{8EA1E303-5BE5-42CB-A3ED-C22F2238D84F}"/>
    <dgm:cxn modelId="{F928150B-8486-48A6-B1E8-609D27ADBE7E}" srcId="{2AF9B9D8-56BB-422D-A47C-1FAD59B990AD}" destId="{64490789-3EB8-4B8A-84B0-A82D5E5F2193}" srcOrd="4" destOrd="0" parTransId="{0A66B256-345A-4F72-A61E-8922B3B8B998}" sibTransId="{A4A85F08-1D96-4873-9790-B03FB5CFC4E1}"/>
    <dgm:cxn modelId="{65E2D452-06E1-40D4-8BDB-909AA0D2F019}" type="presOf" srcId="{83CFB159-6CEB-46EA-B24E-96F0B96B643A}" destId="{20A7576A-E57F-4483-9329-499664DE1017}" srcOrd="0" destOrd="3" presId="urn:microsoft.com/office/officeart/2005/8/layout/hList6"/>
    <dgm:cxn modelId="{A2E041B9-18D5-40F1-8DE6-1A74C9B1F965}" srcId="{CD2D7211-284F-4057-A094-D74407CE9A03}" destId="{F7095888-CB33-4D88-ABD1-FCB363E7202B}" srcOrd="0" destOrd="0" parTransId="{1FA62371-F719-4AF6-BFA5-C53BE20A6D73}" sibTransId="{BDFD4D81-9910-4456-8878-FEA74EC84C1D}"/>
    <dgm:cxn modelId="{C8751FAF-4F23-4793-B0F9-A4EA0E60FB2F}" srcId="{04B15B39-EF2E-46E5-8336-EFA144A9F32A}" destId="{2AF9B9D8-56BB-422D-A47C-1FAD59B990AD}" srcOrd="0" destOrd="0" parTransId="{987EE567-A022-4E42-BB52-D29C0A37867E}" sibTransId="{0CA527EB-90EB-442A-92AE-7123689BC9B3}"/>
    <dgm:cxn modelId="{900EF667-9A38-4629-92BA-49D3676E0ABD}" type="presOf" srcId="{2A584F5B-A5CB-418E-A20F-4A45D1066F09}" destId="{A7E684B9-2F00-484A-8CE0-BA1E0BC38A27}" srcOrd="0" destOrd="6" presId="urn:microsoft.com/office/officeart/2005/8/layout/hList6"/>
    <dgm:cxn modelId="{DB5BAC2A-52CF-4C98-8CFC-4139506BE07B}" type="presOf" srcId="{7F10D6E6-8440-4263-AFFC-E2764B8BE1C9}" destId="{20A7576A-E57F-4483-9329-499664DE1017}" srcOrd="0" destOrd="7" presId="urn:microsoft.com/office/officeart/2005/8/layout/hList6"/>
    <dgm:cxn modelId="{09056B9A-E48A-4403-88C4-2B577C99BCFE}" srcId="{2AF9B9D8-56BB-422D-A47C-1FAD59B990AD}" destId="{7F10D6E6-8440-4263-AFFC-E2764B8BE1C9}" srcOrd="6" destOrd="0" parTransId="{2F99E53C-4034-450E-8E93-D8330E8A8789}" sibTransId="{96082D8C-10B5-404A-ABAF-E424D18BBE3F}"/>
    <dgm:cxn modelId="{9EB326E0-0FE5-4EC3-A613-BB546556468F}" srcId="{2AF9B9D8-56BB-422D-A47C-1FAD59B990AD}" destId="{427B11A9-767B-4B6E-89E5-41DCE30E99E8}" srcOrd="1" destOrd="0" parTransId="{656E843E-5467-4E26-BC4A-CCEF340254A3}" sibTransId="{9598E97E-EE19-40C4-84FD-3FD24F829C2D}"/>
    <dgm:cxn modelId="{16C19CBC-449D-41BD-A300-C86F4EC7A540}" type="presOf" srcId="{427B11A9-767B-4B6E-89E5-41DCE30E99E8}" destId="{20A7576A-E57F-4483-9329-499664DE1017}" srcOrd="0" destOrd="2" presId="urn:microsoft.com/office/officeart/2005/8/layout/hList6"/>
    <dgm:cxn modelId="{C229B6EF-5920-4022-BB27-61A4C06D072E}" type="presParOf" srcId="{084A3C6E-7C82-47F2-817C-3B7AB4F4140D}" destId="{20A7576A-E57F-4483-9329-499664DE1017}" srcOrd="0" destOrd="0" presId="urn:microsoft.com/office/officeart/2005/8/layout/hList6"/>
    <dgm:cxn modelId="{81F77539-DF57-4BE5-9DB9-68AB6D0EBD89}" type="presParOf" srcId="{084A3C6E-7C82-47F2-817C-3B7AB4F4140D}" destId="{9A8A0A50-E471-4B52-8AED-E55682F61B85}" srcOrd="1" destOrd="0" presId="urn:microsoft.com/office/officeart/2005/8/layout/hList6"/>
    <dgm:cxn modelId="{4CCB9674-866A-4126-8784-796065BBD6DA}" type="presParOf" srcId="{084A3C6E-7C82-47F2-817C-3B7AB4F4140D}" destId="{A7E684B9-2F00-484A-8CE0-BA1E0BC38A27}" srcOrd="2" destOrd="0" presId="urn:microsoft.com/office/officeart/2005/8/layout/hList6"/>
    <dgm:cxn modelId="{E98ABAA8-3FF6-4092-B71B-23971D33FE2E}" type="presParOf" srcId="{084A3C6E-7C82-47F2-817C-3B7AB4F4140D}" destId="{5DD6B6CA-943D-4A19-BBF5-AF28B7E893D7}" srcOrd="3" destOrd="0" presId="urn:microsoft.com/office/officeart/2005/8/layout/hList6"/>
    <dgm:cxn modelId="{1B232470-CB15-4C5F-8E27-0677EA8AAD28}" type="presParOf" srcId="{084A3C6E-7C82-47F2-817C-3B7AB4F4140D}" destId="{893AF926-B200-4DEF-8B4F-8E4AF0BB3D4D}" srcOrd="4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91137-2113-4E70-BF0C-DE5C7361B92C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E7FE4394-0B8D-4803-A33D-124393216E27}">
      <dgm:prSet phldrT="[Текст]"/>
      <dgm:spPr>
        <a:solidFill>
          <a:srgbClr val="AC4A6B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Людовик </a:t>
          </a:r>
          <a:r>
            <a: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XVI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B14958-D4F3-4678-A35A-961F5B03CC58}" type="parTrans" cxnId="{56AA82A2-F1DC-487F-B09E-628A5B0D2B5E}">
      <dgm:prSet/>
      <dgm:spPr/>
      <dgm:t>
        <a:bodyPr/>
        <a:lstStyle/>
        <a:p>
          <a:endParaRPr lang="ru-RU"/>
        </a:p>
      </dgm:t>
    </dgm:pt>
    <dgm:pt modelId="{476D70D2-5071-4043-B5B9-20CE4B3D78AA}" type="sibTrans" cxnId="{56AA82A2-F1DC-487F-B09E-628A5B0D2B5E}">
      <dgm:prSet/>
      <dgm:spPr/>
      <dgm:t>
        <a:bodyPr/>
        <a:lstStyle/>
        <a:p>
          <a:endParaRPr lang="ru-RU"/>
        </a:p>
      </dgm:t>
    </dgm:pt>
    <dgm:pt modelId="{64555C1B-9EDF-45AB-905E-97892E6351D0}">
      <dgm:prSet phldrT="[Текст]"/>
      <dgm:spPr>
        <a:solidFill>
          <a:srgbClr val="E1E5DC">
            <a:alpha val="89804"/>
          </a:srgbClr>
        </a:solidFill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манифесте, изданном после принятия конституции, провозгласил: «Революция закончилась!» 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618028-190D-4342-BAB3-B89AA1C82AE4}" type="parTrans" cxnId="{98202A9A-108F-4E35-A9A2-51080BCCD1C8}">
      <dgm:prSet/>
      <dgm:spPr/>
      <dgm:t>
        <a:bodyPr/>
        <a:lstStyle/>
        <a:p>
          <a:endParaRPr lang="ru-RU"/>
        </a:p>
      </dgm:t>
    </dgm:pt>
    <dgm:pt modelId="{FC91C661-D21E-45D5-ABAE-6BC416955C1D}" type="sibTrans" cxnId="{98202A9A-108F-4E35-A9A2-51080BCCD1C8}">
      <dgm:prSet/>
      <dgm:spPr/>
      <dgm:t>
        <a:bodyPr/>
        <a:lstStyle/>
        <a:p>
          <a:endParaRPr lang="ru-RU"/>
        </a:p>
      </dgm:t>
    </dgm:pt>
    <dgm:pt modelId="{76E5790C-9593-4D94-A198-780070A9D3A7}">
      <dgm:prSet phldrT="[Текст]"/>
      <dgm:spPr>
        <a:solidFill>
          <a:srgbClr val="AC4A6B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Верхи буржуазии и либеральное дворянство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536793-0A51-41CD-A9E3-7379C2045616}" type="parTrans" cxnId="{E640912F-8085-4EAA-B523-478308422419}">
      <dgm:prSet/>
      <dgm:spPr/>
      <dgm:t>
        <a:bodyPr/>
        <a:lstStyle/>
        <a:p>
          <a:endParaRPr lang="ru-RU"/>
        </a:p>
      </dgm:t>
    </dgm:pt>
    <dgm:pt modelId="{90A33EE9-70E3-40E8-A6E4-2A5DDEFAFE97}" type="sibTrans" cxnId="{E640912F-8085-4EAA-B523-478308422419}">
      <dgm:prSet/>
      <dgm:spPr/>
      <dgm:t>
        <a:bodyPr/>
        <a:lstStyle/>
        <a:p>
          <a:endParaRPr lang="ru-RU"/>
        </a:p>
      </dgm:t>
    </dgm:pt>
    <dgm:pt modelId="{A2B4F2B3-225D-418C-8AD6-6DDF95B20AC5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были удовлетворены достигнутым, стремились воспользоваться открывшимися возможностями укрепить свое положение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157FF7-3B75-4F21-9C17-CE5FCC1A302C}" type="parTrans" cxnId="{F6F89CED-7835-40EB-8ED7-61DB45B3C3B3}">
      <dgm:prSet/>
      <dgm:spPr/>
      <dgm:t>
        <a:bodyPr/>
        <a:lstStyle/>
        <a:p>
          <a:endParaRPr lang="ru-RU"/>
        </a:p>
      </dgm:t>
    </dgm:pt>
    <dgm:pt modelId="{D3AD97BC-EA0E-41C1-AAB4-919A4EDBB40B}" type="sibTrans" cxnId="{F6F89CED-7835-40EB-8ED7-61DB45B3C3B3}">
      <dgm:prSet/>
      <dgm:spPr/>
      <dgm:t>
        <a:bodyPr/>
        <a:lstStyle/>
        <a:p>
          <a:endParaRPr lang="ru-RU"/>
        </a:p>
      </dgm:t>
    </dgm:pt>
    <dgm:pt modelId="{A97BC689-A8DE-4D88-A6E7-78CC1453B8D1}">
      <dgm:prSet phldrT="[Текст]"/>
      <dgm:spPr>
        <a:solidFill>
          <a:srgbClr val="AC4A6B"/>
        </a:solidFill>
      </dgm:spPr>
      <dgm:t>
        <a:bodyPr/>
        <a:lstStyle/>
        <a:p>
          <a:r>
            <a:rPr lang="ru-RU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Широкие народные массы</a:t>
          </a:r>
          <a:endParaRPr lang="ru-RU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CB5B5E-C651-4FB2-B1D7-10A99A5B114D}" type="parTrans" cxnId="{23B962CF-0193-42B7-A7F4-0C31ACA047E5}">
      <dgm:prSet/>
      <dgm:spPr/>
      <dgm:t>
        <a:bodyPr/>
        <a:lstStyle/>
        <a:p>
          <a:endParaRPr lang="ru-RU"/>
        </a:p>
      </dgm:t>
    </dgm:pt>
    <dgm:pt modelId="{F55AE3C4-A1FE-4EFA-96DF-6172CBCE6371}" type="sibTrans" cxnId="{23B962CF-0193-42B7-A7F4-0C31ACA047E5}">
      <dgm:prSet/>
      <dgm:spPr/>
      <dgm:t>
        <a:bodyPr/>
        <a:lstStyle/>
        <a:p>
          <a:endParaRPr lang="ru-RU"/>
        </a:p>
      </dgm:t>
    </dgm:pt>
    <dgm:pt modelId="{35B8AFF2-215F-46E0-935B-8AC61987AC25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считали, что цели революции еще не достигнуты, требовали упразднения монархии и других перемен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FFE6B3-7BD1-4E02-B74A-081F2D31B09F}" type="parTrans" cxnId="{F699EEA6-9A00-43ED-8C37-CEE153725460}">
      <dgm:prSet/>
      <dgm:spPr/>
      <dgm:t>
        <a:bodyPr/>
        <a:lstStyle/>
        <a:p>
          <a:endParaRPr lang="ru-RU"/>
        </a:p>
      </dgm:t>
    </dgm:pt>
    <dgm:pt modelId="{6E825CFF-4C5A-411C-A164-C77D60ACFDD0}" type="sibTrans" cxnId="{F699EEA6-9A00-43ED-8C37-CEE153725460}">
      <dgm:prSet/>
      <dgm:spPr/>
      <dgm:t>
        <a:bodyPr/>
        <a:lstStyle/>
        <a:p>
          <a:endParaRPr lang="ru-RU"/>
        </a:p>
      </dgm:t>
    </dgm:pt>
    <dgm:pt modelId="{752B6FEF-EAAB-4B38-BA32-ABED22E05A6D}">
      <dgm:prSet phldrT="[Текст]"/>
      <dgm:spPr>
        <a:solidFill>
          <a:srgbClr val="AC4A6B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Правители Австрии и Пруссии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7700B2-4467-4144-9672-4499F14CD34E}" type="parTrans" cxnId="{8149E918-6587-4493-963B-1C2FF7390149}">
      <dgm:prSet/>
      <dgm:spPr/>
      <dgm:t>
        <a:bodyPr/>
        <a:lstStyle/>
        <a:p>
          <a:endParaRPr lang="ru-RU"/>
        </a:p>
      </dgm:t>
    </dgm:pt>
    <dgm:pt modelId="{4D6B51B4-4D26-4FAB-A263-79473F9BE8FC}" type="sibTrans" cxnId="{8149E918-6587-4493-963B-1C2FF7390149}">
      <dgm:prSet/>
      <dgm:spPr/>
      <dgm:t>
        <a:bodyPr/>
        <a:lstStyle/>
        <a:p>
          <a:endParaRPr lang="ru-RU"/>
        </a:p>
      </dgm:t>
    </dgm:pt>
    <dgm:pt modelId="{0AB82249-DE0E-4A69-B2AB-72A5272F8A35}">
      <dgm:prSet phldrT="[Текст]"/>
      <dgm:spPr>
        <a:solidFill>
          <a:srgbClr val="E1E5DC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выступили в поддержку монархического образа правления во Франции. В феврале 1792г. Они заключили военный союз против страны, охваченной «революционной заразой».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92C9E1-FE82-4431-B43A-3DE5261F6891}" type="parTrans" cxnId="{1B7A0236-20F0-4233-8D21-CEA36F258A9B}">
      <dgm:prSet/>
      <dgm:spPr/>
      <dgm:t>
        <a:bodyPr/>
        <a:lstStyle/>
        <a:p>
          <a:endParaRPr lang="ru-RU"/>
        </a:p>
      </dgm:t>
    </dgm:pt>
    <dgm:pt modelId="{31978502-F2FD-4538-B6FD-CB5F128BA5D5}" type="sibTrans" cxnId="{1B7A0236-20F0-4233-8D21-CEA36F258A9B}">
      <dgm:prSet/>
      <dgm:spPr/>
      <dgm:t>
        <a:bodyPr/>
        <a:lstStyle/>
        <a:p>
          <a:endParaRPr lang="ru-RU"/>
        </a:p>
      </dgm:t>
    </dgm:pt>
    <dgm:pt modelId="{8A3DD6CE-1260-455F-83C9-AD11CBD571AA}" type="pres">
      <dgm:prSet presAssocID="{53D91137-2113-4E70-BF0C-DE5C7361B9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F6F442-E2E7-4A7A-8FD9-DAA01D3262AD}" type="pres">
      <dgm:prSet presAssocID="{E7FE4394-0B8D-4803-A33D-124393216E27}" presName="linNode" presStyleCnt="0"/>
      <dgm:spPr/>
    </dgm:pt>
    <dgm:pt modelId="{1D830486-A317-452E-9366-6EAA48E572FA}" type="pres">
      <dgm:prSet presAssocID="{E7FE4394-0B8D-4803-A33D-124393216E27}" presName="parentText" presStyleLbl="node1" presStyleIdx="0" presStyleCnt="4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7984D-7CB2-4F8B-80C6-1B859EE52C9B}" type="pres">
      <dgm:prSet presAssocID="{E7FE4394-0B8D-4803-A33D-124393216E27}" presName="descendantText" presStyleLbl="alignAccFollowNode1" presStyleIdx="0" presStyleCnt="4" custLinFactNeighborX="912" custLinFactNeighborY="5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99F0F-1007-4F44-9E07-8658CEDCF0A3}" type="pres">
      <dgm:prSet presAssocID="{476D70D2-5071-4043-B5B9-20CE4B3D78AA}" presName="sp" presStyleCnt="0"/>
      <dgm:spPr/>
    </dgm:pt>
    <dgm:pt modelId="{C3C3AC1A-E614-4207-BB32-F396644DD2C1}" type="pres">
      <dgm:prSet presAssocID="{76E5790C-9593-4D94-A198-780070A9D3A7}" presName="linNode" presStyleCnt="0"/>
      <dgm:spPr/>
    </dgm:pt>
    <dgm:pt modelId="{3E2C3277-1ED2-464F-AF7F-08C2EB9AF935}" type="pres">
      <dgm:prSet presAssocID="{76E5790C-9593-4D94-A198-780070A9D3A7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4D97F3-7B86-4FC4-BB0A-36D28A20AE7C}" type="pres">
      <dgm:prSet presAssocID="{76E5790C-9593-4D94-A198-780070A9D3A7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B8D68-D476-4765-B2B9-4826FA4B13AD}" type="pres">
      <dgm:prSet presAssocID="{90A33EE9-70E3-40E8-A6E4-2A5DDEFAFE97}" presName="sp" presStyleCnt="0"/>
      <dgm:spPr/>
    </dgm:pt>
    <dgm:pt modelId="{16AA0B1E-55CD-4E7A-AEE4-E9F3BE82BA72}" type="pres">
      <dgm:prSet presAssocID="{A97BC689-A8DE-4D88-A6E7-78CC1453B8D1}" presName="linNode" presStyleCnt="0"/>
      <dgm:spPr/>
    </dgm:pt>
    <dgm:pt modelId="{511E9857-3B23-44DF-AC5F-74BB600221B6}" type="pres">
      <dgm:prSet presAssocID="{A97BC689-A8DE-4D88-A6E7-78CC1453B8D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5D0DE-8AD0-4CA6-8323-377F6E2400CB}" type="pres">
      <dgm:prSet presAssocID="{A97BC689-A8DE-4D88-A6E7-78CC1453B8D1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BF359-770D-4981-BB9B-F9ADDC977737}" type="pres">
      <dgm:prSet presAssocID="{F55AE3C4-A1FE-4EFA-96DF-6172CBCE6371}" presName="sp" presStyleCnt="0"/>
      <dgm:spPr/>
    </dgm:pt>
    <dgm:pt modelId="{52ECCA59-E34D-483B-BFF7-6EA0BD6B58DC}" type="pres">
      <dgm:prSet presAssocID="{752B6FEF-EAAB-4B38-BA32-ABED22E05A6D}" presName="linNode" presStyleCnt="0"/>
      <dgm:spPr/>
    </dgm:pt>
    <dgm:pt modelId="{951D184C-DE52-4C76-B376-7E2A93D6FDF8}" type="pres">
      <dgm:prSet presAssocID="{752B6FEF-EAAB-4B38-BA32-ABED22E05A6D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56D0B-09E8-4637-B910-21A29E899ED9}" type="pres">
      <dgm:prSet presAssocID="{752B6FEF-EAAB-4B38-BA32-ABED22E05A6D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3FFEE6-F28B-43D8-A5FE-7D3142A5CC32}" type="presOf" srcId="{35B8AFF2-215F-46E0-935B-8AC61987AC25}" destId="{60F5D0DE-8AD0-4CA6-8323-377F6E2400CB}" srcOrd="0" destOrd="0" presId="urn:microsoft.com/office/officeart/2005/8/layout/vList5"/>
    <dgm:cxn modelId="{5514DED1-3FE7-4E65-8CEE-97DB43D0DC67}" type="presOf" srcId="{64555C1B-9EDF-45AB-905E-97892E6351D0}" destId="{9CC7984D-7CB2-4F8B-80C6-1B859EE52C9B}" srcOrd="0" destOrd="0" presId="urn:microsoft.com/office/officeart/2005/8/layout/vList5"/>
    <dgm:cxn modelId="{601267EB-3C91-45B8-97BF-93A18F153B56}" type="presOf" srcId="{752B6FEF-EAAB-4B38-BA32-ABED22E05A6D}" destId="{951D184C-DE52-4C76-B376-7E2A93D6FDF8}" srcOrd="0" destOrd="0" presId="urn:microsoft.com/office/officeart/2005/8/layout/vList5"/>
    <dgm:cxn modelId="{0B4917B1-527F-4AE9-9A6F-B670D22DB524}" type="presOf" srcId="{53D91137-2113-4E70-BF0C-DE5C7361B92C}" destId="{8A3DD6CE-1260-455F-83C9-AD11CBD571AA}" srcOrd="0" destOrd="0" presId="urn:microsoft.com/office/officeart/2005/8/layout/vList5"/>
    <dgm:cxn modelId="{F699EEA6-9A00-43ED-8C37-CEE153725460}" srcId="{A97BC689-A8DE-4D88-A6E7-78CC1453B8D1}" destId="{35B8AFF2-215F-46E0-935B-8AC61987AC25}" srcOrd="0" destOrd="0" parTransId="{87FFE6B3-7BD1-4E02-B74A-081F2D31B09F}" sibTransId="{6E825CFF-4C5A-411C-A164-C77D60ACFDD0}"/>
    <dgm:cxn modelId="{E640912F-8085-4EAA-B523-478308422419}" srcId="{53D91137-2113-4E70-BF0C-DE5C7361B92C}" destId="{76E5790C-9593-4D94-A198-780070A9D3A7}" srcOrd="1" destOrd="0" parTransId="{F4536793-0A51-41CD-A9E3-7379C2045616}" sibTransId="{90A33EE9-70E3-40E8-A6E4-2A5DDEFAFE97}"/>
    <dgm:cxn modelId="{98202A9A-108F-4E35-A9A2-51080BCCD1C8}" srcId="{E7FE4394-0B8D-4803-A33D-124393216E27}" destId="{64555C1B-9EDF-45AB-905E-97892E6351D0}" srcOrd="0" destOrd="0" parTransId="{9B618028-190D-4342-BAB3-B89AA1C82AE4}" sibTransId="{FC91C661-D21E-45D5-ABAE-6BC416955C1D}"/>
    <dgm:cxn modelId="{207899CA-0721-4CE0-A0A3-7053FDF050F1}" type="presOf" srcId="{A2B4F2B3-225D-418C-8AD6-6DDF95B20AC5}" destId="{7F4D97F3-7B86-4FC4-BB0A-36D28A20AE7C}" srcOrd="0" destOrd="0" presId="urn:microsoft.com/office/officeart/2005/8/layout/vList5"/>
    <dgm:cxn modelId="{2EA3D580-9809-4538-9ADA-B02A09C587FC}" type="presOf" srcId="{A97BC689-A8DE-4D88-A6E7-78CC1453B8D1}" destId="{511E9857-3B23-44DF-AC5F-74BB600221B6}" srcOrd="0" destOrd="0" presId="urn:microsoft.com/office/officeart/2005/8/layout/vList5"/>
    <dgm:cxn modelId="{82EE6ABA-1FCB-4E78-8A44-D79C1FF060E9}" type="presOf" srcId="{E7FE4394-0B8D-4803-A33D-124393216E27}" destId="{1D830486-A317-452E-9366-6EAA48E572FA}" srcOrd="0" destOrd="0" presId="urn:microsoft.com/office/officeart/2005/8/layout/vList5"/>
    <dgm:cxn modelId="{AFAC98EB-7C53-45B5-91A5-0BFC4FA91EE8}" type="presOf" srcId="{0AB82249-DE0E-4A69-B2AB-72A5272F8A35}" destId="{BAE56D0B-09E8-4637-B910-21A29E899ED9}" srcOrd="0" destOrd="0" presId="urn:microsoft.com/office/officeart/2005/8/layout/vList5"/>
    <dgm:cxn modelId="{F6F89CED-7835-40EB-8ED7-61DB45B3C3B3}" srcId="{76E5790C-9593-4D94-A198-780070A9D3A7}" destId="{A2B4F2B3-225D-418C-8AD6-6DDF95B20AC5}" srcOrd="0" destOrd="0" parTransId="{D4157FF7-3B75-4F21-9C17-CE5FCC1A302C}" sibTransId="{D3AD97BC-EA0E-41C1-AAB4-919A4EDBB40B}"/>
    <dgm:cxn modelId="{8149E918-6587-4493-963B-1C2FF7390149}" srcId="{53D91137-2113-4E70-BF0C-DE5C7361B92C}" destId="{752B6FEF-EAAB-4B38-BA32-ABED22E05A6D}" srcOrd="3" destOrd="0" parTransId="{E07700B2-4467-4144-9672-4499F14CD34E}" sibTransId="{4D6B51B4-4D26-4FAB-A263-79473F9BE8FC}"/>
    <dgm:cxn modelId="{23B962CF-0193-42B7-A7F4-0C31ACA047E5}" srcId="{53D91137-2113-4E70-BF0C-DE5C7361B92C}" destId="{A97BC689-A8DE-4D88-A6E7-78CC1453B8D1}" srcOrd="2" destOrd="0" parTransId="{10CB5B5E-C651-4FB2-B1D7-10A99A5B114D}" sibTransId="{F55AE3C4-A1FE-4EFA-96DF-6172CBCE6371}"/>
    <dgm:cxn modelId="{56AA82A2-F1DC-487F-B09E-628A5B0D2B5E}" srcId="{53D91137-2113-4E70-BF0C-DE5C7361B92C}" destId="{E7FE4394-0B8D-4803-A33D-124393216E27}" srcOrd="0" destOrd="0" parTransId="{86B14958-D4F3-4678-A35A-961F5B03CC58}" sibTransId="{476D70D2-5071-4043-B5B9-20CE4B3D78AA}"/>
    <dgm:cxn modelId="{1B7A0236-20F0-4233-8D21-CEA36F258A9B}" srcId="{752B6FEF-EAAB-4B38-BA32-ABED22E05A6D}" destId="{0AB82249-DE0E-4A69-B2AB-72A5272F8A35}" srcOrd="0" destOrd="0" parTransId="{3D92C9E1-FE82-4431-B43A-3DE5261F6891}" sibTransId="{31978502-F2FD-4538-B6FD-CB5F128BA5D5}"/>
    <dgm:cxn modelId="{E83D7F1B-5675-42A7-9A89-1280329FD6ED}" type="presOf" srcId="{76E5790C-9593-4D94-A198-780070A9D3A7}" destId="{3E2C3277-1ED2-464F-AF7F-08C2EB9AF935}" srcOrd="0" destOrd="0" presId="urn:microsoft.com/office/officeart/2005/8/layout/vList5"/>
    <dgm:cxn modelId="{4910826C-47AC-40F8-98C8-6525BBF61637}" type="presParOf" srcId="{8A3DD6CE-1260-455F-83C9-AD11CBD571AA}" destId="{25F6F442-E2E7-4A7A-8FD9-DAA01D3262AD}" srcOrd="0" destOrd="0" presId="urn:microsoft.com/office/officeart/2005/8/layout/vList5"/>
    <dgm:cxn modelId="{5F3A327C-E3FD-46A4-913E-28DA422B5E74}" type="presParOf" srcId="{25F6F442-E2E7-4A7A-8FD9-DAA01D3262AD}" destId="{1D830486-A317-452E-9366-6EAA48E572FA}" srcOrd="0" destOrd="0" presId="urn:microsoft.com/office/officeart/2005/8/layout/vList5"/>
    <dgm:cxn modelId="{84FFB17E-4D87-4C96-B6F8-99143B5C32B3}" type="presParOf" srcId="{25F6F442-E2E7-4A7A-8FD9-DAA01D3262AD}" destId="{9CC7984D-7CB2-4F8B-80C6-1B859EE52C9B}" srcOrd="1" destOrd="0" presId="urn:microsoft.com/office/officeart/2005/8/layout/vList5"/>
    <dgm:cxn modelId="{4D871BFD-F279-4B21-8EAC-493CBCFE2BDB}" type="presParOf" srcId="{8A3DD6CE-1260-455F-83C9-AD11CBD571AA}" destId="{DFD99F0F-1007-4F44-9E07-8658CEDCF0A3}" srcOrd="1" destOrd="0" presId="urn:microsoft.com/office/officeart/2005/8/layout/vList5"/>
    <dgm:cxn modelId="{7F59CB45-92FF-4B96-8916-DF93A16DBE2A}" type="presParOf" srcId="{8A3DD6CE-1260-455F-83C9-AD11CBD571AA}" destId="{C3C3AC1A-E614-4207-BB32-F396644DD2C1}" srcOrd="2" destOrd="0" presId="urn:microsoft.com/office/officeart/2005/8/layout/vList5"/>
    <dgm:cxn modelId="{DDA1F3BC-764F-4E6B-809E-0D987BDDB486}" type="presParOf" srcId="{C3C3AC1A-E614-4207-BB32-F396644DD2C1}" destId="{3E2C3277-1ED2-464F-AF7F-08C2EB9AF935}" srcOrd="0" destOrd="0" presId="urn:microsoft.com/office/officeart/2005/8/layout/vList5"/>
    <dgm:cxn modelId="{15E73106-7F3C-4B78-A0BC-443FC7E47AA0}" type="presParOf" srcId="{C3C3AC1A-E614-4207-BB32-F396644DD2C1}" destId="{7F4D97F3-7B86-4FC4-BB0A-36D28A20AE7C}" srcOrd="1" destOrd="0" presId="urn:microsoft.com/office/officeart/2005/8/layout/vList5"/>
    <dgm:cxn modelId="{8A557B1F-0560-452D-BDD2-179844C7C8BC}" type="presParOf" srcId="{8A3DD6CE-1260-455F-83C9-AD11CBD571AA}" destId="{D73B8D68-D476-4765-B2B9-4826FA4B13AD}" srcOrd="3" destOrd="0" presId="urn:microsoft.com/office/officeart/2005/8/layout/vList5"/>
    <dgm:cxn modelId="{D0F38592-2B6E-470C-AF32-C23982B62B35}" type="presParOf" srcId="{8A3DD6CE-1260-455F-83C9-AD11CBD571AA}" destId="{16AA0B1E-55CD-4E7A-AEE4-E9F3BE82BA72}" srcOrd="4" destOrd="0" presId="urn:microsoft.com/office/officeart/2005/8/layout/vList5"/>
    <dgm:cxn modelId="{A01AB0B9-1E6A-4C32-B1DF-1963E25E8CB4}" type="presParOf" srcId="{16AA0B1E-55CD-4E7A-AEE4-E9F3BE82BA72}" destId="{511E9857-3B23-44DF-AC5F-74BB600221B6}" srcOrd="0" destOrd="0" presId="urn:microsoft.com/office/officeart/2005/8/layout/vList5"/>
    <dgm:cxn modelId="{157E374F-5C13-4AE3-A632-57B780D34F21}" type="presParOf" srcId="{16AA0B1E-55CD-4E7A-AEE4-E9F3BE82BA72}" destId="{60F5D0DE-8AD0-4CA6-8323-377F6E2400CB}" srcOrd="1" destOrd="0" presId="urn:microsoft.com/office/officeart/2005/8/layout/vList5"/>
    <dgm:cxn modelId="{E9B4EB85-5C52-4C69-AF6E-F9090731C1DE}" type="presParOf" srcId="{8A3DD6CE-1260-455F-83C9-AD11CBD571AA}" destId="{D26BF359-770D-4981-BB9B-F9ADDC977737}" srcOrd="5" destOrd="0" presId="urn:microsoft.com/office/officeart/2005/8/layout/vList5"/>
    <dgm:cxn modelId="{CA59D2DF-B37E-4E92-9C65-7C98CB928685}" type="presParOf" srcId="{8A3DD6CE-1260-455F-83C9-AD11CBD571AA}" destId="{52ECCA59-E34D-483B-BFF7-6EA0BD6B58DC}" srcOrd="6" destOrd="0" presId="urn:microsoft.com/office/officeart/2005/8/layout/vList5"/>
    <dgm:cxn modelId="{4004BFDF-8391-407E-B818-47751BF14BC8}" type="presParOf" srcId="{52ECCA59-E34D-483B-BFF7-6EA0BD6B58DC}" destId="{951D184C-DE52-4C76-B376-7E2A93D6FDF8}" srcOrd="0" destOrd="0" presId="urn:microsoft.com/office/officeart/2005/8/layout/vList5"/>
    <dgm:cxn modelId="{A99817D4-696B-49F4-8034-F77B3FEEDF22}" type="presParOf" srcId="{52ECCA59-E34D-483B-BFF7-6EA0BD6B58DC}" destId="{BAE56D0B-09E8-4637-B910-21A29E899ED9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7BF459-612B-401B-8D8E-940C6798AE19}" type="doc">
      <dgm:prSet loTypeId="urn:microsoft.com/office/officeart/2005/8/layout/chevron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B08F3016-187D-49EF-96E4-8E57184FF260}">
      <dgm:prSet phldrT="[Текст]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10 авг. </a:t>
          </a:r>
        </a:p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1792г.</a:t>
          </a:r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CC0A573-6C51-4117-8668-CF39BA6CC382}" type="parTrans" cxnId="{8D3FB5AF-0185-4195-81F7-89DBF80BB9DD}">
      <dgm:prSet/>
      <dgm:spPr/>
      <dgm:t>
        <a:bodyPr/>
        <a:lstStyle/>
        <a:p>
          <a:endParaRPr lang="ru-RU"/>
        </a:p>
      </dgm:t>
    </dgm:pt>
    <dgm:pt modelId="{526A9ABF-92A8-4810-84A6-346D9BAD9329}" type="sibTrans" cxnId="{8D3FB5AF-0185-4195-81F7-89DBF80BB9DD}">
      <dgm:prSet/>
      <dgm:spPr/>
      <dgm:t>
        <a:bodyPr/>
        <a:lstStyle/>
        <a:p>
          <a:endParaRPr lang="ru-RU"/>
        </a:p>
      </dgm:t>
    </dgm:pt>
    <dgm:pt modelId="{DBB44CF8-9FE7-4147-99D9-974103AADADA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Народное восстание</a:t>
          </a:r>
          <a:r>
            <a:rPr lang="ru-RU" sz="1400" dirty="0" smtClean="0"/>
            <a:t>. Монархия была свергнута, от власти были отстранены </a:t>
          </a:r>
          <a:r>
            <a:rPr lang="ru-RU" sz="1400" dirty="0" err="1" smtClean="0"/>
            <a:t>фельяны</a:t>
          </a:r>
          <a:r>
            <a:rPr lang="ru-RU" sz="1400" dirty="0" smtClean="0"/>
            <a:t> (партия конституционалистов), сомкнувшиеся с контрреволюцией.</a:t>
          </a:r>
          <a:endParaRPr lang="ru-RU" sz="1400" dirty="0"/>
        </a:p>
      </dgm:t>
    </dgm:pt>
    <dgm:pt modelId="{6E4F6A88-3228-4202-B888-CCE4BA808BA7}" type="parTrans" cxnId="{82A5BB9B-E30D-400A-89D0-657BA7B10933}">
      <dgm:prSet/>
      <dgm:spPr/>
      <dgm:t>
        <a:bodyPr/>
        <a:lstStyle/>
        <a:p>
          <a:endParaRPr lang="ru-RU"/>
        </a:p>
      </dgm:t>
    </dgm:pt>
    <dgm:pt modelId="{064E86C9-1D71-493C-86F2-C29A7005E12D}" type="sibTrans" cxnId="{82A5BB9B-E30D-400A-89D0-657BA7B10933}">
      <dgm:prSet/>
      <dgm:spPr/>
      <dgm:t>
        <a:bodyPr/>
        <a:lstStyle/>
        <a:p>
          <a:endParaRPr lang="ru-RU"/>
        </a:p>
      </dgm:t>
    </dgm:pt>
    <dgm:pt modelId="{4B1B05DA-3699-47E3-B48A-9F465EFC1475}">
      <dgm:prSet phldrT="[Текст]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600" dirty="0"/>
        </a:p>
      </dgm:t>
    </dgm:pt>
    <dgm:pt modelId="{30AE9D56-2FF2-478C-8056-E6EBB9D1F2FF}" type="parTrans" cxnId="{5C9709B0-DB05-4345-815D-1D4FBF50BB85}">
      <dgm:prSet/>
      <dgm:spPr/>
      <dgm:t>
        <a:bodyPr/>
        <a:lstStyle/>
        <a:p>
          <a:endParaRPr lang="ru-RU"/>
        </a:p>
      </dgm:t>
    </dgm:pt>
    <dgm:pt modelId="{451346F7-11D6-4533-845E-963C640B5682}" type="sibTrans" cxnId="{5C9709B0-DB05-4345-815D-1D4FBF50BB85}">
      <dgm:prSet/>
      <dgm:spPr/>
      <dgm:t>
        <a:bodyPr/>
        <a:lstStyle/>
        <a:p>
          <a:endParaRPr lang="ru-RU"/>
        </a:p>
      </dgm:t>
    </dgm:pt>
    <dgm:pt modelId="{B8FB9AC2-B6E1-4E8E-8A1E-5DBC45E90807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Начался массовый политический террор против </a:t>
          </a:r>
          <a:r>
            <a:rPr lang="ru-RU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«контрреволюционных и подозрительных лиц»</a:t>
          </a:r>
          <a:endParaRPr lang="ru-RU" sz="1400" b="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1076C6-8425-4609-9E62-5F3D220B59E8}" type="parTrans" cxnId="{BC69917C-9B0C-4CC7-A91D-35077B98B6FF}">
      <dgm:prSet/>
      <dgm:spPr/>
      <dgm:t>
        <a:bodyPr/>
        <a:lstStyle/>
        <a:p>
          <a:endParaRPr lang="ru-RU"/>
        </a:p>
      </dgm:t>
    </dgm:pt>
    <dgm:pt modelId="{23AAE90E-60D0-4CD5-8D46-637A3671CF4D}" type="sibTrans" cxnId="{BC69917C-9B0C-4CC7-A91D-35077B98B6FF}">
      <dgm:prSet/>
      <dgm:spPr/>
      <dgm:t>
        <a:bodyPr/>
        <a:lstStyle/>
        <a:p>
          <a:endParaRPr lang="ru-RU"/>
        </a:p>
      </dgm:t>
    </dgm:pt>
    <dgm:pt modelId="{E42D7CCA-C4A3-483E-BE13-ED147394C3EE}">
      <dgm:prSet phldrT="[Текст]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21 сент.</a:t>
          </a:r>
        </a:p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1792г.</a:t>
          </a:r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7EC8B52-87D7-48E2-9083-608CF9E4171D}" type="parTrans" cxnId="{CBA733C7-E9B9-41B0-A707-49E8453FA618}">
      <dgm:prSet/>
      <dgm:spPr/>
      <dgm:t>
        <a:bodyPr/>
        <a:lstStyle/>
        <a:p>
          <a:endParaRPr lang="ru-RU"/>
        </a:p>
      </dgm:t>
    </dgm:pt>
    <dgm:pt modelId="{332606CA-7DD2-420A-AE9D-33EA599B5C0A}" type="sibTrans" cxnId="{CBA733C7-E9B9-41B0-A707-49E8453FA618}">
      <dgm:prSet/>
      <dgm:spPr/>
      <dgm:t>
        <a:bodyPr/>
        <a:lstStyle/>
        <a:p>
          <a:endParaRPr lang="ru-RU"/>
        </a:p>
      </dgm:t>
    </dgm:pt>
    <dgm:pt modelId="{E2A3A149-DCF4-410A-B5B0-8BE609779FE6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Была упразднена монархия и  установлена республика (она вошла в историю Франции как Первая республика)</a:t>
          </a:r>
          <a:endParaRPr lang="ru-RU" sz="1400" dirty="0"/>
        </a:p>
      </dgm:t>
    </dgm:pt>
    <dgm:pt modelId="{864CED9B-F340-4E87-BD16-9BD471AA69E2}" type="parTrans" cxnId="{DF7DB0E3-B8E4-4A1B-B6F9-B87EE0DB3327}">
      <dgm:prSet/>
      <dgm:spPr/>
      <dgm:t>
        <a:bodyPr/>
        <a:lstStyle/>
        <a:p>
          <a:endParaRPr lang="ru-RU"/>
        </a:p>
      </dgm:t>
    </dgm:pt>
    <dgm:pt modelId="{868A0503-0C84-460B-8078-FC30A8A0339F}" type="sibTrans" cxnId="{DF7DB0E3-B8E4-4A1B-B6F9-B87EE0DB3327}">
      <dgm:prSet/>
      <dgm:spPr/>
      <dgm:t>
        <a:bodyPr/>
        <a:lstStyle/>
        <a:p>
          <a:endParaRPr lang="ru-RU"/>
        </a:p>
      </dgm:t>
    </dgm:pt>
    <dgm:pt modelId="{BAD528FF-290F-4105-8764-723387869027}">
      <dgm:prSet phldrT="[Текст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800" dirty="0"/>
        </a:p>
      </dgm:t>
    </dgm:pt>
    <dgm:pt modelId="{3EFD9A8F-2E6E-4EBC-84C8-DA1B7AAFD6AF}" type="parTrans" cxnId="{F39CAB7D-E87D-458D-983F-DF6D02A92D05}">
      <dgm:prSet/>
      <dgm:spPr/>
      <dgm:t>
        <a:bodyPr/>
        <a:lstStyle/>
        <a:p>
          <a:endParaRPr lang="ru-RU"/>
        </a:p>
      </dgm:t>
    </dgm:pt>
    <dgm:pt modelId="{A76F809E-D41C-401A-B605-4C900ED6DE2B}" type="sibTrans" cxnId="{F39CAB7D-E87D-458D-983F-DF6D02A92D05}">
      <dgm:prSet/>
      <dgm:spPr/>
      <dgm:t>
        <a:bodyPr/>
        <a:lstStyle/>
        <a:p>
          <a:endParaRPr lang="ru-RU"/>
        </a:p>
      </dgm:t>
    </dgm:pt>
    <dgm:pt modelId="{3F2905B5-0446-4B75-80D0-BFFE0CE18BAB}">
      <dgm:prSet phldrT="[Текст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800" dirty="0"/>
        </a:p>
      </dgm:t>
    </dgm:pt>
    <dgm:pt modelId="{89116BE9-DE00-4748-977A-66D1D342CC32}" type="parTrans" cxnId="{F700A6D8-0546-4F6E-B78F-D178492E31C9}">
      <dgm:prSet/>
      <dgm:spPr/>
      <dgm:t>
        <a:bodyPr/>
        <a:lstStyle/>
        <a:p>
          <a:endParaRPr lang="ru-RU"/>
        </a:p>
      </dgm:t>
    </dgm:pt>
    <dgm:pt modelId="{6FDE6ABB-6DC6-4311-A56B-8DB568093B01}" type="sibTrans" cxnId="{F700A6D8-0546-4F6E-B78F-D178492E31C9}">
      <dgm:prSet/>
      <dgm:spPr/>
      <dgm:t>
        <a:bodyPr/>
        <a:lstStyle/>
        <a:p>
          <a:endParaRPr lang="ru-RU"/>
        </a:p>
      </dgm:t>
    </dgm:pt>
    <dgm:pt modelId="{68FDD192-D80F-44E5-ADB7-01E6ADCFB77E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Власть перешла в руки созданной восставшими </a:t>
          </a:r>
          <a:r>
            <a:rPr lang="ru-RU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Коммуны Парижа.</a:t>
          </a:r>
          <a:endParaRPr lang="ru-RU" sz="14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DF7445-AE6A-4A7F-95E4-F8254275F418}" type="parTrans" cxnId="{71225657-CBB3-41B4-9B73-0F8E251C5FDC}">
      <dgm:prSet/>
      <dgm:spPr/>
      <dgm:t>
        <a:bodyPr/>
        <a:lstStyle/>
        <a:p>
          <a:endParaRPr lang="ru-RU"/>
        </a:p>
      </dgm:t>
    </dgm:pt>
    <dgm:pt modelId="{480AF250-53E8-46AC-BB9D-9AAD4F44C671}" type="sibTrans" cxnId="{71225657-CBB3-41B4-9B73-0F8E251C5FDC}">
      <dgm:prSet/>
      <dgm:spPr/>
      <dgm:t>
        <a:bodyPr/>
        <a:lstStyle/>
        <a:p>
          <a:endParaRPr lang="ru-RU"/>
        </a:p>
      </dgm:t>
    </dgm:pt>
    <dgm:pt modelId="{38E4D886-656A-4321-8E86-8AA6227CA131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i="0" dirty="0" smtClean="0">
              <a:effectLst/>
            </a:rPr>
            <a:t>Короля с семьей заключили в замок </a:t>
          </a:r>
          <a:r>
            <a:rPr lang="ru-RU" sz="1400" i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Тампль</a:t>
          </a:r>
          <a:r>
            <a:rPr lang="ru-RU" sz="1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14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1ADFF-707A-46DE-B3D1-B84A99020138}" type="parTrans" cxnId="{88170381-14FB-4D82-BFDD-752A0317748F}">
      <dgm:prSet/>
      <dgm:spPr/>
      <dgm:t>
        <a:bodyPr/>
        <a:lstStyle/>
        <a:p>
          <a:endParaRPr lang="ru-RU"/>
        </a:p>
      </dgm:t>
    </dgm:pt>
    <dgm:pt modelId="{C7E4B89F-9A04-4550-A0A9-031952E0EBF4}" type="sibTrans" cxnId="{88170381-14FB-4D82-BFDD-752A0317748F}">
      <dgm:prSet/>
      <dgm:spPr/>
      <dgm:t>
        <a:bodyPr/>
        <a:lstStyle/>
        <a:p>
          <a:endParaRPr lang="ru-RU"/>
        </a:p>
      </dgm:t>
    </dgm:pt>
    <dgm:pt modelId="{C492FBA9-69D5-453F-94F8-9F71810984B6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400" b="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40D23B-77B2-4118-A2C0-D84A470E1367}" type="parTrans" cxnId="{DF77B5C8-5A26-4D71-A472-B10C24FA724E}">
      <dgm:prSet/>
      <dgm:spPr/>
      <dgm:t>
        <a:bodyPr/>
        <a:lstStyle/>
        <a:p>
          <a:endParaRPr lang="ru-RU"/>
        </a:p>
      </dgm:t>
    </dgm:pt>
    <dgm:pt modelId="{639AF431-0CB9-43DB-B31E-8306B1E5BBFC}" type="sibTrans" cxnId="{DF77B5C8-5A26-4D71-A472-B10C24FA724E}">
      <dgm:prSet/>
      <dgm:spPr/>
      <dgm:t>
        <a:bodyPr/>
        <a:lstStyle/>
        <a:p>
          <a:endParaRPr lang="ru-RU"/>
        </a:p>
      </dgm:t>
    </dgm:pt>
    <dgm:pt modelId="{002B8665-9A4C-4312-BB6C-373294A1C3FC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400" b="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18C1C8-03F2-491C-8369-2CABD65F0554}" type="parTrans" cxnId="{B2807150-40E2-478E-8953-558222E32C80}">
      <dgm:prSet/>
      <dgm:spPr/>
      <dgm:t>
        <a:bodyPr/>
        <a:lstStyle/>
        <a:p>
          <a:endParaRPr lang="ru-RU"/>
        </a:p>
      </dgm:t>
    </dgm:pt>
    <dgm:pt modelId="{C3A23005-AF65-4345-9E70-27809A70B5DF}" type="sibTrans" cxnId="{B2807150-40E2-478E-8953-558222E32C80}">
      <dgm:prSet/>
      <dgm:spPr/>
      <dgm:t>
        <a:bodyPr/>
        <a:lstStyle/>
        <a:p>
          <a:endParaRPr lang="ru-RU"/>
        </a:p>
      </dgm:t>
    </dgm:pt>
    <dgm:pt modelId="{58A1403E-3A55-4802-A645-15006409FED4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Первых успехов добилась революционная армия</a:t>
          </a:r>
          <a:endParaRPr lang="ru-RU" sz="1400" b="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FE59C2-009A-4B58-BCFA-C5EBF17B465A}" type="parTrans" cxnId="{1437CC89-1442-492D-8208-CC136C7754EA}">
      <dgm:prSet/>
      <dgm:spPr/>
      <dgm:t>
        <a:bodyPr/>
        <a:lstStyle/>
        <a:p>
          <a:endParaRPr lang="ru-RU"/>
        </a:p>
      </dgm:t>
    </dgm:pt>
    <dgm:pt modelId="{593C651D-C7D5-4A3E-B22F-2849C3B246AF}" type="sibTrans" cxnId="{1437CC89-1442-492D-8208-CC136C7754EA}">
      <dgm:prSet/>
      <dgm:spPr/>
      <dgm:t>
        <a:bodyPr/>
        <a:lstStyle/>
        <a:p>
          <a:endParaRPr lang="ru-RU"/>
        </a:p>
      </dgm:t>
    </dgm:pt>
    <dgm:pt modelId="{33C37E20-C92C-4BC0-A968-B7B59E8C09E4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b="0" i="0" dirty="0" smtClean="0">
              <a:effectLst/>
            </a:rPr>
            <a:t>Начал свою работу новый высший законодательный орган – </a:t>
          </a:r>
          <a:r>
            <a:rPr lang="ru-RU" sz="1400" b="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Национальный конвент</a:t>
          </a:r>
          <a:r>
            <a:rPr lang="ru-RU" sz="1400" b="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избранный на основе всеобщего избирательного права для мужчин.</a:t>
          </a:r>
          <a:endParaRPr lang="ru-RU" sz="1400" b="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12E035-97BA-418A-BBE3-8845CF340C94}" type="parTrans" cxnId="{EEFE728E-4F8D-4647-BDB1-031EAD203CA0}">
      <dgm:prSet/>
      <dgm:spPr/>
      <dgm:t>
        <a:bodyPr/>
        <a:lstStyle/>
        <a:p>
          <a:endParaRPr lang="ru-RU"/>
        </a:p>
      </dgm:t>
    </dgm:pt>
    <dgm:pt modelId="{FF29CC54-46B0-40B7-BE8F-9F2BBF6D72D2}" type="sibTrans" cxnId="{EEFE728E-4F8D-4647-BDB1-031EAD203CA0}">
      <dgm:prSet/>
      <dgm:spPr/>
      <dgm:t>
        <a:bodyPr/>
        <a:lstStyle/>
        <a:p>
          <a:endParaRPr lang="ru-RU"/>
        </a:p>
      </dgm:t>
    </dgm:pt>
    <dgm:pt modelId="{0BA5AEB6-0015-49F0-89B8-5922E2F308F5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400" dirty="0"/>
        </a:p>
      </dgm:t>
    </dgm:pt>
    <dgm:pt modelId="{BD10E82E-4574-4EE3-B106-A2F9407FD9BA}" type="parTrans" cxnId="{222BE3C2-E863-4971-8ECE-672ACA9260DE}">
      <dgm:prSet/>
      <dgm:spPr/>
      <dgm:t>
        <a:bodyPr/>
        <a:lstStyle/>
        <a:p>
          <a:endParaRPr lang="ru-RU"/>
        </a:p>
      </dgm:t>
    </dgm:pt>
    <dgm:pt modelId="{0C76A053-746E-45F0-B7C0-51011A9887B6}" type="sibTrans" cxnId="{222BE3C2-E863-4971-8ECE-672ACA9260DE}">
      <dgm:prSet/>
      <dgm:spPr/>
      <dgm:t>
        <a:bodyPr/>
        <a:lstStyle/>
        <a:p>
          <a:endParaRPr lang="ru-RU"/>
        </a:p>
      </dgm:t>
    </dgm:pt>
    <dgm:pt modelId="{E6A707F1-2A6C-499B-9962-48FD78284C86}" type="pres">
      <dgm:prSet presAssocID="{B77BF459-612B-401B-8D8E-940C6798AE1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B4F70D-E04D-4F95-8A64-EFC58D9E05EA}" type="pres">
      <dgm:prSet presAssocID="{B08F3016-187D-49EF-96E4-8E57184FF260}" presName="composite" presStyleCnt="0"/>
      <dgm:spPr/>
    </dgm:pt>
    <dgm:pt modelId="{9236D016-8C15-407F-B4E6-7DCB140DA596}" type="pres">
      <dgm:prSet presAssocID="{B08F3016-187D-49EF-96E4-8E57184FF260}" presName="parentText" presStyleLbl="alignNode1" presStyleIdx="0" presStyleCnt="3" custLinFactNeighborY="-2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AC6F8-523D-4136-8067-7E81F42D25DE}" type="pres">
      <dgm:prSet presAssocID="{B08F3016-187D-49EF-96E4-8E57184FF260}" presName="descendantText" presStyleLbl="alignAcc1" presStyleIdx="0" presStyleCnt="3" custScaleY="101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23247-F33D-4639-BC96-0D0C06803706}" type="pres">
      <dgm:prSet presAssocID="{526A9ABF-92A8-4810-84A6-346D9BAD9329}" presName="sp" presStyleCnt="0"/>
      <dgm:spPr/>
    </dgm:pt>
    <dgm:pt modelId="{905F1AA2-3894-4ED7-AC58-DC3721EADD92}" type="pres">
      <dgm:prSet presAssocID="{4B1B05DA-3699-47E3-B48A-9F465EFC1475}" presName="composite" presStyleCnt="0"/>
      <dgm:spPr/>
    </dgm:pt>
    <dgm:pt modelId="{717FC918-978C-4CFD-86B1-408D7E4AF248}" type="pres">
      <dgm:prSet presAssocID="{4B1B05DA-3699-47E3-B48A-9F465EFC1475}" presName="parentText" presStyleLbl="alignNode1" presStyleIdx="1" presStyleCnt="3" custLinFactNeighborX="0" custLinFactNeighborY="-3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FB1CA7-9F26-4A9C-BB91-500751FE10D1}" type="pres">
      <dgm:prSet presAssocID="{4B1B05DA-3699-47E3-B48A-9F465EFC1475}" presName="descendantText" presStyleLbl="alignAcc1" presStyleIdx="1" presStyleCnt="3" custScaleY="107895" custLinFactNeighborX="644" custLinFactNeighborY="-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410FA6-C2CD-41DA-B710-42CDF0DB4B88}" type="pres">
      <dgm:prSet presAssocID="{451346F7-11D6-4533-845E-963C640B5682}" presName="sp" presStyleCnt="0"/>
      <dgm:spPr/>
    </dgm:pt>
    <dgm:pt modelId="{FD6C44DC-7E73-4F5B-B47E-9473B39356EA}" type="pres">
      <dgm:prSet presAssocID="{E42D7CCA-C4A3-483E-BE13-ED147394C3EE}" presName="composite" presStyleCnt="0"/>
      <dgm:spPr/>
    </dgm:pt>
    <dgm:pt modelId="{FD8B2942-6706-4F1E-A34E-34259430CEBC}" type="pres">
      <dgm:prSet presAssocID="{E42D7CCA-C4A3-483E-BE13-ED147394C3E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B54BC-42A8-459F-B193-17F1DB960FEA}" type="pres">
      <dgm:prSet presAssocID="{E42D7CCA-C4A3-483E-BE13-ED147394C3E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4B8366-56D4-42EE-A31F-47B2CAEAF672}" type="presOf" srcId="{B8FB9AC2-B6E1-4E8E-8A1E-5DBC45E90807}" destId="{7AFB1CA7-9F26-4A9C-BB91-500751FE10D1}" srcOrd="0" destOrd="1" presId="urn:microsoft.com/office/officeart/2005/8/layout/chevron2"/>
    <dgm:cxn modelId="{1437CC89-1442-492D-8208-CC136C7754EA}" srcId="{4B1B05DA-3699-47E3-B48A-9F465EFC1475}" destId="{58A1403E-3A55-4802-A645-15006409FED4}" srcOrd="2" destOrd="0" parTransId="{BCFE59C2-009A-4B58-BCFA-C5EBF17B465A}" sibTransId="{593C651D-C7D5-4A3E-B22F-2849C3B246AF}"/>
    <dgm:cxn modelId="{88170381-14FB-4D82-BFDD-752A0317748F}" srcId="{B08F3016-187D-49EF-96E4-8E57184FF260}" destId="{38E4D886-656A-4321-8E86-8AA6227CA131}" srcOrd="3" destOrd="0" parTransId="{1621ADFF-707A-46DE-B3D1-B84A99020138}" sibTransId="{C7E4B89F-9A04-4550-A0A9-031952E0EBF4}"/>
    <dgm:cxn modelId="{F39CAB7D-E87D-458D-983F-DF6D02A92D05}" srcId="{B08F3016-187D-49EF-96E4-8E57184FF260}" destId="{BAD528FF-290F-4105-8764-723387869027}" srcOrd="5" destOrd="0" parTransId="{3EFD9A8F-2E6E-4EBC-84C8-DA1B7AAFD6AF}" sibTransId="{A76F809E-D41C-401A-B605-4C900ED6DE2B}"/>
    <dgm:cxn modelId="{8D3FB5AF-0185-4195-81F7-89DBF80BB9DD}" srcId="{B77BF459-612B-401B-8D8E-940C6798AE19}" destId="{B08F3016-187D-49EF-96E4-8E57184FF260}" srcOrd="0" destOrd="0" parTransId="{4CC0A573-6C51-4117-8668-CF39BA6CC382}" sibTransId="{526A9ABF-92A8-4810-84A6-346D9BAD9329}"/>
    <dgm:cxn modelId="{D2B04DD2-2812-4B63-A5B1-9DDC17F86210}" type="presOf" srcId="{58A1403E-3A55-4802-A645-15006409FED4}" destId="{7AFB1CA7-9F26-4A9C-BB91-500751FE10D1}" srcOrd="0" destOrd="2" presId="urn:microsoft.com/office/officeart/2005/8/layout/chevron2"/>
    <dgm:cxn modelId="{71225657-CBB3-41B4-9B73-0F8E251C5FDC}" srcId="{B08F3016-187D-49EF-96E4-8E57184FF260}" destId="{68FDD192-D80F-44E5-ADB7-01E6ADCFB77E}" srcOrd="2" destOrd="0" parTransId="{69DF7445-AE6A-4A7F-95E4-F8254275F418}" sibTransId="{480AF250-53E8-46AC-BB9D-9AAD4F44C671}"/>
    <dgm:cxn modelId="{F700A6D8-0546-4F6E-B78F-D178492E31C9}" srcId="{B08F3016-187D-49EF-96E4-8E57184FF260}" destId="{3F2905B5-0446-4B75-80D0-BFFE0CE18BAB}" srcOrd="4" destOrd="0" parTransId="{89116BE9-DE00-4748-977A-66D1D342CC32}" sibTransId="{6FDE6ABB-6DC6-4311-A56B-8DB568093B01}"/>
    <dgm:cxn modelId="{B2807150-40E2-478E-8953-558222E32C80}" srcId="{4B1B05DA-3699-47E3-B48A-9F465EFC1475}" destId="{002B8665-9A4C-4312-BB6C-373294A1C3FC}" srcOrd="0" destOrd="0" parTransId="{FF18C1C8-03F2-491C-8369-2CABD65F0554}" sibTransId="{C3A23005-AF65-4345-9E70-27809A70B5DF}"/>
    <dgm:cxn modelId="{222BE3C2-E863-4971-8ECE-672ACA9260DE}" srcId="{B08F3016-187D-49EF-96E4-8E57184FF260}" destId="{0BA5AEB6-0015-49F0-89B8-5922E2F308F5}" srcOrd="0" destOrd="0" parTransId="{BD10E82E-4574-4EE3-B106-A2F9407FD9BA}" sibTransId="{0C76A053-746E-45F0-B7C0-51011A9887B6}"/>
    <dgm:cxn modelId="{DF77B5C8-5A26-4D71-A472-B10C24FA724E}" srcId="{4B1B05DA-3699-47E3-B48A-9F465EFC1475}" destId="{C492FBA9-69D5-453F-94F8-9F71810984B6}" srcOrd="4" destOrd="0" parTransId="{B040D23B-77B2-4118-A2C0-D84A470E1367}" sibTransId="{639AF431-0CB9-43DB-B31E-8306B1E5BBFC}"/>
    <dgm:cxn modelId="{C96E864E-88F2-4C1A-BDF6-33920916285A}" type="presOf" srcId="{B08F3016-187D-49EF-96E4-8E57184FF260}" destId="{9236D016-8C15-407F-B4E6-7DCB140DA596}" srcOrd="0" destOrd="0" presId="urn:microsoft.com/office/officeart/2005/8/layout/chevron2"/>
    <dgm:cxn modelId="{B9D3DBA8-387A-4C43-9083-CE288809DEF7}" type="presOf" srcId="{38E4D886-656A-4321-8E86-8AA6227CA131}" destId="{EF5AC6F8-523D-4136-8067-7E81F42D25DE}" srcOrd="0" destOrd="3" presId="urn:microsoft.com/office/officeart/2005/8/layout/chevron2"/>
    <dgm:cxn modelId="{5D7BA1C4-D666-4BF6-8329-1509C046F339}" type="presOf" srcId="{E2A3A149-DCF4-410A-B5B0-8BE609779FE6}" destId="{D4EB54BC-42A8-459F-B193-17F1DB960FEA}" srcOrd="0" destOrd="0" presId="urn:microsoft.com/office/officeart/2005/8/layout/chevron2"/>
    <dgm:cxn modelId="{DF7DB0E3-B8E4-4A1B-B6F9-B87EE0DB3327}" srcId="{E42D7CCA-C4A3-483E-BE13-ED147394C3EE}" destId="{E2A3A149-DCF4-410A-B5B0-8BE609779FE6}" srcOrd="0" destOrd="0" parTransId="{864CED9B-F340-4E87-BD16-9BD471AA69E2}" sibTransId="{868A0503-0C84-460B-8078-FC30A8A0339F}"/>
    <dgm:cxn modelId="{BD13DED4-C58D-4145-89D3-698A3C085D3E}" type="presOf" srcId="{BAD528FF-290F-4105-8764-723387869027}" destId="{EF5AC6F8-523D-4136-8067-7E81F42D25DE}" srcOrd="0" destOrd="5" presId="urn:microsoft.com/office/officeart/2005/8/layout/chevron2"/>
    <dgm:cxn modelId="{A903F162-70F2-4EBF-8AB7-BDFBF923F5E8}" type="presOf" srcId="{DBB44CF8-9FE7-4147-99D9-974103AADADA}" destId="{EF5AC6F8-523D-4136-8067-7E81F42D25DE}" srcOrd="0" destOrd="1" presId="urn:microsoft.com/office/officeart/2005/8/layout/chevron2"/>
    <dgm:cxn modelId="{97EEEE7D-68DC-441D-8FAD-DC5F13DC7854}" type="presOf" srcId="{4B1B05DA-3699-47E3-B48A-9F465EFC1475}" destId="{717FC918-978C-4CFD-86B1-408D7E4AF248}" srcOrd="0" destOrd="0" presId="urn:microsoft.com/office/officeart/2005/8/layout/chevron2"/>
    <dgm:cxn modelId="{77193932-38EF-49D4-9627-F6CC5AD4101A}" type="presOf" srcId="{002B8665-9A4C-4312-BB6C-373294A1C3FC}" destId="{7AFB1CA7-9F26-4A9C-BB91-500751FE10D1}" srcOrd="0" destOrd="0" presId="urn:microsoft.com/office/officeart/2005/8/layout/chevron2"/>
    <dgm:cxn modelId="{97D6FD50-89F2-4B5D-A0BE-0C14C511C885}" type="presOf" srcId="{0BA5AEB6-0015-49F0-89B8-5922E2F308F5}" destId="{EF5AC6F8-523D-4136-8067-7E81F42D25DE}" srcOrd="0" destOrd="0" presId="urn:microsoft.com/office/officeart/2005/8/layout/chevron2"/>
    <dgm:cxn modelId="{82A5BB9B-E30D-400A-89D0-657BA7B10933}" srcId="{B08F3016-187D-49EF-96E4-8E57184FF260}" destId="{DBB44CF8-9FE7-4147-99D9-974103AADADA}" srcOrd="1" destOrd="0" parTransId="{6E4F6A88-3228-4202-B888-CCE4BA808BA7}" sibTransId="{064E86C9-1D71-493C-86F2-C29A7005E12D}"/>
    <dgm:cxn modelId="{BC3CD3B4-1D29-44F4-8E80-A61E11115787}" type="presOf" srcId="{3F2905B5-0446-4B75-80D0-BFFE0CE18BAB}" destId="{EF5AC6F8-523D-4136-8067-7E81F42D25DE}" srcOrd="0" destOrd="4" presId="urn:microsoft.com/office/officeart/2005/8/layout/chevron2"/>
    <dgm:cxn modelId="{44264C74-B3A1-47CB-970F-10505B1E755D}" type="presOf" srcId="{C492FBA9-69D5-453F-94F8-9F71810984B6}" destId="{7AFB1CA7-9F26-4A9C-BB91-500751FE10D1}" srcOrd="0" destOrd="4" presId="urn:microsoft.com/office/officeart/2005/8/layout/chevron2"/>
    <dgm:cxn modelId="{EEFE728E-4F8D-4647-BDB1-031EAD203CA0}" srcId="{4B1B05DA-3699-47E3-B48A-9F465EFC1475}" destId="{33C37E20-C92C-4BC0-A968-B7B59E8C09E4}" srcOrd="3" destOrd="0" parTransId="{3A12E035-97BA-418A-BBE3-8845CF340C94}" sibTransId="{FF29CC54-46B0-40B7-BE8F-9F2BBF6D72D2}"/>
    <dgm:cxn modelId="{5C9709B0-DB05-4345-815D-1D4FBF50BB85}" srcId="{B77BF459-612B-401B-8D8E-940C6798AE19}" destId="{4B1B05DA-3699-47E3-B48A-9F465EFC1475}" srcOrd="1" destOrd="0" parTransId="{30AE9D56-2FF2-478C-8056-E6EBB9D1F2FF}" sibTransId="{451346F7-11D6-4533-845E-963C640B5682}"/>
    <dgm:cxn modelId="{0FF4C546-CC7D-43F9-B7A2-4F8B573C2765}" type="presOf" srcId="{68FDD192-D80F-44E5-ADB7-01E6ADCFB77E}" destId="{EF5AC6F8-523D-4136-8067-7E81F42D25DE}" srcOrd="0" destOrd="2" presId="urn:microsoft.com/office/officeart/2005/8/layout/chevron2"/>
    <dgm:cxn modelId="{CBA733C7-E9B9-41B0-A707-49E8453FA618}" srcId="{B77BF459-612B-401B-8D8E-940C6798AE19}" destId="{E42D7CCA-C4A3-483E-BE13-ED147394C3EE}" srcOrd="2" destOrd="0" parTransId="{C7EC8B52-87D7-48E2-9083-608CF9E4171D}" sibTransId="{332606CA-7DD2-420A-AE9D-33EA599B5C0A}"/>
    <dgm:cxn modelId="{BC69917C-9B0C-4CC7-A91D-35077B98B6FF}" srcId="{4B1B05DA-3699-47E3-B48A-9F465EFC1475}" destId="{B8FB9AC2-B6E1-4E8E-8A1E-5DBC45E90807}" srcOrd="1" destOrd="0" parTransId="{3F1076C6-8425-4609-9E62-5F3D220B59E8}" sibTransId="{23AAE90E-60D0-4CD5-8D46-637A3671CF4D}"/>
    <dgm:cxn modelId="{C11C052B-3110-4488-B8F2-214966B7F6C7}" type="presOf" srcId="{E42D7CCA-C4A3-483E-BE13-ED147394C3EE}" destId="{FD8B2942-6706-4F1E-A34E-34259430CEBC}" srcOrd="0" destOrd="0" presId="urn:microsoft.com/office/officeart/2005/8/layout/chevron2"/>
    <dgm:cxn modelId="{DC70AEB5-F4DD-4C67-B39F-2A1F978A1511}" type="presOf" srcId="{33C37E20-C92C-4BC0-A968-B7B59E8C09E4}" destId="{7AFB1CA7-9F26-4A9C-BB91-500751FE10D1}" srcOrd="0" destOrd="3" presId="urn:microsoft.com/office/officeart/2005/8/layout/chevron2"/>
    <dgm:cxn modelId="{B16D4ACB-4622-471B-8666-AC992C47D392}" type="presOf" srcId="{B77BF459-612B-401B-8D8E-940C6798AE19}" destId="{E6A707F1-2A6C-499B-9962-48FD78284C86}" srcOrd="0" destOrd="0" presId="urn:microsoft.com/office/officeart/2005/8/layout/chevron2"/>
    <dgm:cxn modelId="{98FA8163-64D4-40A3-8971-D05EDC884D7C}" type="presParOf" srcId="{E6A707F1-2A6C-499B-9962-48FD78284C86}" destId="{A2B4F70D-E04D-4F95-8A64-EFC58D9E05EA}" srcOrd="0" destOrd="0" presId="urn:microsoft.com/office/officeart/2005/8/layout/chevron2"/>
    <dgm:cxn modelId="{80F80A1A-ABD1-494E-994D-9C40AAF4C445}" type="presParOf" srcId="{A2B4F70D-E04D-4F95-8A64-EFC58D9E05EA}" destId="{9236D016-8C15-407F-B4E6-7DCB140DA596}" srcOrd="0" destOrd="0" presId="urn:microsoft.com/office/officeart/2005/8/layout/chevron2"/>
    <dgm:cxn modelId="{BB1B6A71-71E2-41A5-9B0D-C0D07A643AAA}" type="presParOf" srcId="{A2B4F70D-E04D-4F95-8A64-EFC58D9E05EA}" destId="{EF5AC6F8-523D-4136-8067-7E81F42D25DE}" srcOrd="1" destOrd="0" presId="urn:microsoft.com/office/officeart/2005/8/layout/chevron2"/>
    <dgm:cxn modelId="{4B77A676-956B-4A8C-8B00-88ED8BB7CBED}" type="presParOf" srcId="{E6A707F1-2A6C-499B-9962-48FD78284C86}" destId="{91323247-F33D-4639-BC96-0D0C06803706}" srcOrd="1" destOrd="0" presId="urn:microsoft.com/office/officeart/2005/8/layout/chevron2"/>
    <dgm:cxn modelId="{B27B87F0-A9BD-4BFD-868F-9816A399FCDB}" type="presParOf" srcId="{E6A707F1-2A6C-499B-9962-48FD78284C86}" destId="{905F1AA2-3894-4ED7-AC58-DC3721EADD92}" srcOrd="2" destOrd="0" presId="urn:microsoft.com/office/officeart/2005/8/layout/chevron2"/>
    <dgm:cxn modelId="{6A1F0018-9786-49CF-959B-6CB4750B96D6}" type="presParOf" srcId="{905F1AA2-3894-4ED7-AC58-DC3721EADD92}" destId="{717FC918-978C-4CFD-86B1-408D7E4AF248}" srcOrd="0" destOrd="0" presId="urn:microsoft.com/office/officeart/2005/8/layout/chevron2"/>
    <dgm:cxn modelId="{930D19D2-AF31-48AF-A8CC-72BC1788DBDA}" type="presParOf" srcId="{905F1AA2-3894-4ED7-AC58-DC3721EADD92}" destId="{7AFB1CA7-9F26-4A9C-BB91-500751FE10D1}" srcOrd="1" destOrd="0" presId="urn:microsoft.com/office/officeart/2005/8/layout/chevron2"/>
    <dgm:cxn modelId="{96C014DA-FEC9-4718-8747-8A6E8E7E7B43}" type="presParOf" srcId="{E6A707F1-2A6C-499B-9962-48FD78284C86}" destId="{66410FA6-C2CD-41DA-B710-42CDF0DB4B88}" srcOrd="3" destOrd="0" presId="urn:microsoft.com/office/officeart/2005/8/layout/chevron2"/>
    <dgm:cxn modelId="{1AB4B717-3536-4728-856F-EAC317643A03}" type="presParOf" srcId="{E6A707F1-2A6C-499B-9962-48FD78284C86}" destId="{FD6C44DC-7E73-4F5B-B47E-9473B39356EA}" srcOrd="4" destOrd="0" presId="urn:microsoft.com/office/officeart/2005/8/layout/chevron2"/>
    <dgm:cxn modelId="{35B2353A-4016-4759-BAC9-FC4E0F35DF2F}" type="presParOf" srcId="{FD6C44DC-7E73-4F5B-B47E-9473B39356EA}" destId="{FD8B2942-6706-4F1E-A34E-34259430CEBC}" srcOrd="0" destOrd="0" presId="urn:microsoft.com/office/officeart/2005/8/layout/chevron2"/>
    <dgm:cxn modelId="{8961E6C8-04D3-4211-A3AB-BCA2857DF9DB}" type="presParOf" srcId="{FD6C44DC-7E73-4F5B-B47E-9473B39356EA}" destId="{D4EB54BC-42A8-459F-B193-17F1DB960FEA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A3B29E-90E2-4B26-B234-A5FBE8FA6B2B}" type="doc">
      <dgm:prSet loTypeId="urn:microsoft.com/office/officeart/2005/8/layout/vList3" loCatId="list" qsTypeId="urn:microsoft.com/office/officeart/2005/8/quickstyle/simple1#4" qsCatId="simple" csTypeId="urn:microsoft.com/office/officeart/2005/8/colors/colorful1" csCatId="colorful" phldr="1"/>
      <dgm:spPr/>
    </dgm:pt>
    <dgm:pt modelId="{A16EF665-5665-45C8-A6BA-9569FAE0F655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отмена повинностей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3988E2-E5CB-423D-A61A-23711C380447}" type="parTrans" cxnId="{10BA350E-38AB-4F86-B717-27CF2255254F}">
      <dgm:prSet/>
      <dgm:spPr/>
      <dgm:t>
        <a:bodyPr/>
        <a:lstStyle/>
        <a:p>
          <a:endParaRPr lang="ru-RU"/>
        </a:p>
      </dgm:t>
    </dgm:pt>
    <dgm:pt modelId="{EA45AA84-6F2A-4C0C-BBEE-58235BCEF5C6}" type="sibTrans" cxnId="{10BA350E-38AB-4F86-B717-27CF2255254F}">
      <dgm:prSet/>
      <dgm:spPr/>
      <dgm:t>
        <a:bodyPr/>
        <a:lstStyle/>
        <a:p>
          <a:endParaRPr lang="ru-RU"/>
        </a:p>
      </dgm:t>
    </dgm:pt>
    <dgm:pt modelId="{A8B8E79D-24D0-4288-9193-47AD8D5BE4A6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продажа национального имущества в рассрочку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09C600-BAC2-4C7B-94C9-5463CA977937}" type="parTrans" cxnId="{EAEA6A53-0846-46E2-B994-C2E8D2A95870}">
      <dgm:prSet/>
      <dgm:spPr/>
      <dgm:t>
        <a:bodyPr/>
        <a:lstStyle/>
        <a:p>
          <a:endParaRPr lang="ru-RU"/>
        </a:p>
      </dgm:t>
    </dgm:pt>
    <dgm:pt modelId="{6A799A32-113D-48A3-9519-64A9C2E561FC}" type="sibTrans" cxnId="{EAEA6A53-0846-46E2-B994-C2E8D2A95870}">
      <dgm:prSet/>
      <dgm:spPr/>
      <dgm:t>
        <a:bodyPr/>
        <a:lstStyle/>
        <a:p>
          <a:endParaRPr lang="ru-RU"/>
        </a:p>
      </dgm:t>
    </dgm:pt>
    <dgm:pt modelId="{9CDF0CE0-BB84-4A92-A9EB-7D62819A200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новая Конституция (июнь 1793г.) – самая демократичная из всех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210E69-6BB2-44D8-A9C4-F956458AD052}" type="parTrans" cxnId="{E40A55E6-62C1-4A3F-A224-D94995095038}">
      <dgm:prSet/>
      <dgm:spPr/>
      <dgm:t>
        <a:bodyPr/>
        <a:lstStyle/>
        <a:p>
          <a:endParaRPr lang="ru-RU"/>
        </a:p>
      </dgm:t>
    </dgm:pt>
    <dgm:pt modelId="{DF1B33D2-4CB3-4187-9A78-2D05C8A1B339}" type="sibTrans" cxnId="{E40A55E6-62C1-4A3F-A224-D94995095038}">
      <dgm:prSet/>
      <dgm:spPr/>
      <dgm:t>
        <a:bodyPr/>
        <a:lstStyle/>
        <a:p>
          <a:endParaRPr lang="ru-RU"/>
        </a:p>
      </dgm:t>
    </dgm:pt>
    <dgm:pt modelId="{205049E8-1C9A-488F-A57A-541C1EFEB77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11. Декрет о подозрительных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9837FA-1DC4-4787-AB9F-46A3CF18262E}" type="parTrans" cxnId="{4E162B86-82B1-45CE-8E6D-7743443028A2}">
      <dgm:prSet/>
      <dgm:spPr/>
      <dgm:t>
        <a:bodyPr/>
        <a:lstStyle/>
        <a:p>
          <a:endParaRPr lang="ru-RU"/>
        </a:p>
      </dgm:t>
    </dgm:pt>
    <dgm:pt modelId="{FDBBE366-2F68-4DF1-983C-2DE2B1731846}" type="sibTrans" cxnId="{4E162B86-82B1-45CE-8E6D-7743443028A2}">
      <dgm:prSet/>
      <dgm:spPr/>
      <dgm:t>
        <a:bodyPr/>
        <a:lstStyle/>
        <a:p>
          <a:endParaRPr lang="ru-RU"/>
        </a:p>
      </dgm:t>
    </dgm:pt>
    <dgm:pt modelId="{8932D837-6943-4B20-A36C-3C540E79DB93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право на восстание против правительства, нарушающего права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CF41EB-8236-48FD-B217-134B00A9197A}" type="parTrans" cxnId="{0664D29B-105B-443A-8B0F-55B8B69D95D8}">
      <dgm:prSet/>
      <dgm:spPr/>
      <dgm:t>
        <a:bodyPr/>
        <a:lstStyle/>
        <a:p>
          <a:endParaRPr lang="ru-RU"/>
        </a:p>
      </dgm:t>
    </dgm:pt>
    <dgm:pt modelId="{7DBD74E8-5087-4344-B0AF-EC49399DE65D}" type="sibTrans" cxnId="{0664D29B-105B-443A-8B0F-55B8B69D95D8}">
      <dgm:prSet/>
      <dgm:spPr/>
      <dgm:t>
        <a:bodyPr/>
        <a:lstStyle/>
        <a:p>
          <a:endParaRPr lang="ru-RU"/>
        </a:p>
      </dgm:t>
    </dgm:pt>
    <dgm:pt modelId="{5FD965AA-4E27-48CF-8216-C203949FF54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вся полнота власти - однопалатному собранию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0725AF-FD4C-45AE-AAD2-C761088A16A3}" type="parTrans" cxnId="{6753D0A2-04D8-4A0C-946F-96A0D4B46D69}">
      <dgm:prSet/>
      <dgm:spPr/>
      <dgm:t>
        <a:bodyPr/>
        <a:lstStyle/>
        <a:p>
          <a:endParaRPr lang="ru-RU"/>
        </a:p>
      </dgm:t>
    </dgm:pt>
    <dgm:pt modelId="{6AEC32D8-D44E-455B-BA08-03E79B33D0A3}" type="sibTrans" cxnId="{6753D0A2-04D8-4A0C-946F-96A0D4B46D69}">
      <dgm:prSet/>
      <dgm:spPr/>
      <dgm:t>
        <a:bodyPr/>
        <a:lstStyle/>
        <a:p>
          <a:endParaRPr lang="ru-RU"/>
        </a:p>
      </dgm:t>
    </dgm:pt>
    <dgm:pt modelId="{6FC13A7F-1C4E-4C4A-AD92-714A746AEAF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смертная казнь спекулянтам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41DD5E-97E5-489A-94BA-28A7F8F023E0}" type="parTrans" cxnId="{5BAF39BB-9BF8-48DD-B9C6-E3E65D73EE23}">
      <dgm:prSet/>
      <dgm:spPr/>
      <dgm:t>
        <a:bodyPr/>
        <a:lstStyle/>
        <a:p>
          <a:endParaRPr lang="ru-RU"/>
        </a:p>
      </dgm:t>
    </dgm:pt>
    <dgm:pt modelId="{06A9B0F2-2AA0-421A-BD8A-680232148F43}" type="sibTrans" cxnId="{5BAF39BB-9BF8-48DD-B9C6-E3E65D73EE23}">
      <dgm:prSet/>
      <dgm:spPr/>
      <dgm:t>
        <a:bodyPr/>
        <a:lstStyle/>
        <a:p>
          <a:endParaRPr lang="ru-RU"/>
        </a:p>
      </dgm:t>
    </dgm:pt>
    <dgm:pt modelId="{0D392460-CC69-42FF-8C53-2B13AAAA79E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закон о максимуме цен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D29F0B-F913-414A-BDB4-1CBE262A1C74}" type="parTrans" cxnId="{EEED759D-E8C3-4279-B821-2F752D39DD2B}">
      <dgm:prSet/>
      <dgm:spPr/>
      <dgm:t>
        <a:bodyPr/>
        <a:lstStyle/>
        <a:p>
          <a:endParaRPr lang="ru-RU"/>
        </a:p>
      </dgm:t>
    </dgm:pt>
    <dgm:pt modelId="{B523D638-408F-43A1-9043-78E1380E8C0B}" type="sibTrans" cxnId="{EEED759D-E8C3-4279-B821-2F752D39DD2B}">
      <dgm:prSet/>
      <dgm:spPr/>
      <dgm:t>
        <a:bodyPr/>
        <a:lstStyle/>
        <a:p>
          <a:endParaRPr lang="ru-RU"/>
        </a:p>
      </dgm:t>
    </dgm:pt>
    <dgm:pt modelId="{8C2651BA-6D08-468B-988A-A986443B4EA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создание национальной армии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B85311-E6BD-4D8A-AF0E-EC955B240AA6}" type="parTrans" cxnId="{4BDF3144-7DCF-453C-8968-35D495C6BD04}">
      <dgm:prSet/>
      <dgm:spPr/>
      <dgm:t>
        <a:bodyPr/>
        <a:lstStyle/>
        <a:p>
          <a:endParaRPr lang="ru-RU"/>
        </a:p>
      </dgm:t>
    </dgm:pt>
    <dgm:pt modelId="{FCF53DE6-57C3-48EF-8ED1-51EC366238D7}" type="sibTrans" cxnId="{4BDF3144-7DCF-453C-8968-35D495C6BD04}">
      <dgm:prSet/>
      <dgm:spPr/>
      <dgm:t>
        <a:bodyPr/>
        <a:lstStyle/>
        <a:p>
          <a:endParaRPr lang="ru-RU"/>
        </a:p>
      </dgm:t>
    </dgm:pt>
    <dgm:pt modelId="{8B9B2C1E-E8D6-4FE6-82B2-DB1606CE29F1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введение временного революционного порядка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205032-4E94-4EDF-80D9-935719267A9B}" type="parTrans" cxnId="{A4B985FF-2AD7-49FE-848C-5D1177C24938}">
      <dgm:prSet/>
      <dgm:spPr/>
      <dgm:t>
        <a:bodyPr/>
        <a:lstStyle/>
        <a:p>
          <a:endParaRPr lang="ru-RU"/>
        </a:p>
      </dgm:t>
    </dgm:pt>
    <dgm:pt modelId="{609633B1-D0DC-4459-B43A-78929C66EF46}" type="sibTrans" cxnId="{A4B985FF-2AD7-49FE-848C-5D1177C24938}">
      <dgm:prSet/>
      <dgm:spPr/>
      <dgm:t>
        <a:bodyPr/>
        <a:lstStyle/>
        <a:p>
          <a:endParaRPr lang="ru-RU"/>
        </a:p>
      </dgm:t>
    </dgm:pt>
    <dgm:pt modelId="{E65F55D8-0CFC-4C64-A8A1-37DA322E593F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10. деятельность революционного трибунала (проведение казней)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1A9C10-95B7-401C-9478-2DD15F2ADD3D}" type="parTrans" cxnId="{140795A8-1194-48DD-8E66-99B841F464FA}">
      <dgm:prSet/>
      <dgm:spPr/>
      <dgm:t>
        <a:bodyPr/>
        <a:lstStyle/>
        <a:p>
          <a:endParaRPr lang="ru-RU"/>
        </a:p>
      </dgm:t>
    </dgm:pt>
    <dgm:pt modelId="{A84B802B-8159-4757-8181-442AAC7EE1D9}" type="sibTrans" cxnId="{140795A8-1194-48DD-8E66-99B841F464FA}">
      <dgm:prSet/>
      <dgm:spPr/>
      <dgm:t>
        <a:bodyPr/>
        <a:lstStyle/>
        <a:p>
          <a:endParaRPr lang="ru-RU"/>
        </a:p>
      </dgm:t>
    </dgm:pt>
    <dgm:pt modelId="{F1FF29F0-3F17-4C7C-BBC4-4FC8FEB52377}" type="pres">
      <dgm:prSet presAssocID="{A1A3B29E-90E2-4B26-B234-A5FBE8FA6B2B}" presName="linearFlow" presStyleCnt="0">
        <dgm:presLayoutVars>
          <dgm:dir/>
          <dgm:resizeHandles val="exact"/>
        </dgm:presLayoutVars>
      </dgm:prSet>
      <dgm:spPr/>
    </dgm:pt>
    <dgm:pt modelId="{E02AA464-9A0E-4C48-AA80-5EA8ECC4B03A}" type="pres">
      <dgm:prSet presAssocID="{A16EF665-5665-45C8-A6BA-9569FAE0F655}" presName="composite" presStyleCnt="0"/>
      <dgm:spPr/>
    </dgm:pt>
    <dgm:pt modelId="{075340E2-C432-4F99-B69B-48585A11676B}" type="pres">
      <dgm:prSet presAssocID="{A16EF665-5665-45C8-A6BA-9569FAE0F655}" presName="imgShp" presStyleLbl="fgImgPlace1" presStyleIdx="0" presStyleCnt="11" custLinFactNeighborX="-523" custLinFactNeighborY="-28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098C5E9-1FDD-4661-AA50-FAE5727B1589}" type="pres">
      <dgm:prSet presAssocID="{A16EF665-5665-45C8-A6BA-9569FAE0F655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8FB7B-2823-406A-A2F5-8F8D39573054}" type="pres">
      <dgm:prSet presAssocID="{EA45AA84-6F2A-4C0C-BBEE-58235BCEF5C6}" presName="spacing" presStyleCnt="0"/>
      <dgm:spPr/>
    </dgm:pt>
    <dgm:pt modelId="{81D0405F-2F6C-4787-B943-5C8C53F8F67E}" type="pres">
      <dgm:prSet presAssocID="{A8B8E79D-24D0-4288-9193-47AD8D5BE4A6}" presName="composite" presStyleCnt="0"/>
      <dgm:spPr/>
    </dgm:pt>
    <dgm:pt modelId="{85F513DE-C84C-46B9-B01B-A7B1C5621A39}" type="pres">
      <dgm:prSet presAssocID="{A8B8E79D-24D0-4288-9193-47AD8D5BE4A6}" presName="imgShp" presStyleLbl="fgImgPlace1" presStyleIdx="1" presStyleCnt="1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5F30CF1-A6DF-4F21-A6C1-E4AFC2CA16A0}" type="pres">
      <dgm:prSet presAssocID="{A8B8E79D-24D0-4288-9193-47AD8D5BE4A6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4BB48-F06F-490E-9C64-15A0668B33B6}" type="pres">
      <dgm:prSet presAssocID="{6A799A32-113D-48A3-9519-64A9C2E561FC}" presName="spacing" presStyleCnt="0"/>
      <dgm:spPr/>
    </dgm:pt>
    <dgm:pt modelId="{F9264FF8-D082-4689-94FF-6F6AFC235F92}" type="pres">
      <dgm:prSet presAssocID="{9CDF0CE0-BB84-4A92-A9EB-7D62819A2004}" presName="composite" presStyleCnt="0"/>
      <dgm:spPr/>
    </dgm:pt>
    <dgm:pt modelId="{1147F328-2B7F-40AC-B37F-CBA85C9CCA3B}" type="pres">
      <dgm:prSet presAssocID="{9CDF0CE0-BB84-4A92-A9EB-7D62819A2004}" presName="imgShp" presStyleLbl="fgImgPlace1" presStyleIdx="2" presStyleCnt="1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1035E66-A5AD-46F8-9779-CE1AA2D90201}" type="pres">
      <dgm:prSet presAssocID="{9CDF0CE0-BB84-4A92-A9EB-7D62819A2004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5E6EF5-8F6A-4C6F-94FE-0D7417B767EA}" type="pres">
      <dgm:prSet presAssocID="{DF1B33D2-4CB3-4187-9A78-2D05C8A1B339}" presName="spacing" presStyleCnt="0"/>
      <dgm:spPr/>
    </dgm:pt>
    <dgm:pt modelId="{78DFF51A-43C3-4D2A-9527-15202D918891}" type="pres">
      <dgm:prSet presAssocID="{8932D837-6943-4B20-A36C-3C540E79DB93}" presName="composite" presStyleCnt="0"/>
      <dgm:spPr/>
    </dgm:pt>
    <dgm:pt modelId="{EBC1C009-B116-4708-B753-3DA208414D5B}" type="pres">
      <dgm:prSet presAssocID="{8932D837-6943-4B20-A36C-3C540E79DB93}" presName="imgShp" presStyleLbl="fgImgPlace1" presStyleIdx="3" presStyleCnt="1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346FC3C-9157-4FA3-8BF6-810CC9C8E557}" type="pres">
      <dgm:prSet presAssocID="{8932D837-6943-4B20-A36C-3C540E79DB93}" presName="txShp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E5823-1016-4B03-AADF-5D9454E6D4A8}" type="pres">
      <dgm:prSet presAssocID="{7DBD74E8-5087-4344-B0AF-EC49399DE65D}" presName="spacing" presStyleCnt="0"/>
      <dgm:spPr/>
    </dgm:pt>
    <dgm:pt modelId="{BD9DD0EC-8C64-42DB-9BC4-F9A8EC484751}" type="pres">
      <dgm:prSet presAssocID="{5FD965AA-4E27-48CF-8216-C203949FF547}" presName="composite" presStyleCnt="0"/>
      <dgm:spPr/>
    </dgm:pt>
    <dgm:pt modelId="{55A6E782-D6CA-4EB0-84D1-7468415EF7AB}" type="pres">
      <dgm:prSet presAssocID="{5FD965AA-4E27-48CF-8216-C203949FF547}" presName="imgShp" presStyleLbl="fgImgPlace1" presStyleIdx="4" presStyleCnt="1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453A9EFB-1825-494A-AA81-2117B98AE840}" type="pres">
      <dgm:prSet presAssocID="{5FD965AA-4E27-48CF-8216-C203949FF547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413EB-48C5-4D8A-8916-94A3C2C36577}" type="pres">
      <dgm:prSet presAssocID="{6AEC32D8-D44E-455B-BA08-03E79B33D0A3}" presName="spacing" presStyleCnt="0"/>
      <dgm:spPr/>
    </dgm:pt>
    <dgm:pt modelId="{DC999A24-6062-4F2F-BCB6-EF60807C49D7}" type="pres">
      <dgm:prSet presAssocID="{6FC13A7F-1C4E-4C4A-AD92-714A746AEAF7}" presName="composite" presStyleCnt="0"/>
      <dgm:spPr/>
    </dgm:pt>
    <dgm:pt modelId="{DEAC2E9F-96A8-4374-8BAB-AFD1A3CC9E17}" type="pres">
      <dgm:prSet presAssocID="{6FC13A7F-1C4E-4C4A-AD92-714A746AEAF7}" presName="imgShp" presStyleLbl="fgImgPlace1" presStyleIdx="5" presStyleCnt="1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C9835CA1-18D0-4203-BD5C-B3D58C4E62D6}" type="pres">
      <dgm:prSet presAssocID="{6FC13A7F-1C4E-4C4A-AD92-714A746AEAF7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1F96B-482C-423C-970C-169C03DC6EB3}" type="pres">
      <dgm:prSet presAssocID="{06A9B0F2-2AA0-421A-BD8A-680232148F43}" presName="spacing" presStyleCnt="0"/>
      <dgm:spPr/>
    </dgm:pt>
    <dgm:pt modelId="{C114C136-3EAF-46DC-B5C3-CE0FE61BF3EC}" type="pres">
      <dgm:prSet presAssocID="{0D392460-CC69-42FF-8C53-2B13AAAA79E2}" presName="composite" presStyleCnt="0"/>
      <dgm:spPr/>
    </dgm:pt>
    <dgm:pt modelId="{86C6BA38-1BE1-4C24-AE2B-DC37C4526E6A}" type="pres">
      <dgm:prSet presAssocID="{0D392460-CC69-42FF-8C53-2B13AAAA79E2}" presName="imgShp" presStyleLbl="fgImgPlace1" presStyleIdx="6" presStyleCnt="1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6F662B0D-E8B7-4750-9FCD-E04219EE55E1}" type="pres">
      <dgm:prSet presAssocID="{0D392460-CC69-42FF-8C53-2B13AAAA79E2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68437-F2C4-4F60-ADAA-571A5127FC4C}" type="pres">
      <dgm:prSet presAssocID="{B523D638-408F-43A1-9043-78E1380E8C0B}" presName="spacing" presStyleCnt="0"/>
      <dgm:spPr/>
    </dgm:pt>
    <dgm:pt modelId="{1C5E1097-4149-43E8-B82C-6936E8808017}" type="pres">
      <dgm:prSet presAssocID="{8C2651BA-6D08-468B-988A-A986443B4EA4}" presName="composite" presStyleCnt="0"/>
      <dgm:spPr/>
    </dgm:pt>
    <dgm:pt modelId="{14C44058-4931-4C88-8636-C2CF70B310E6}" type="pres">
      <dgm:prSet presAssocID="{8C2651BA-6D08-468B-988A-A986443B4EA4}" presName="imgShp" presStyleLbl="fgImgPlace1" presStyleIdx="7" presStyleCnt="1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</dgm:pt>
    <dgm:pt modelId="{F28C01CD-E313-43AB-AE79-9F57297FCC80}" type="pres">
      <dgm:prSet presAssocID="{8C2651BA-6D08-468B-988A-A986443B4EA4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A9AF6B-0EFD-4794-B581-D0DF5688A906}" type="pres">
      <dgm:prSet presAssocID="{FCF53DE6-57C3-48EF-8ED1-51EC366238D7}" presName="spacing" presStyleCnt="0"/>
      <dgm:spPr/>
    </dgm:pt>
    <dgm:pt modelId="{7D44F83A-D29E-4D4D-B948-018EA88B4A64}" type="pres">
      <dgm:prSet presAssocID="{8B9B2C1E-E8D6-4FE6-82B2-DB1606CE29F1}" presName="composite" presStyleCnt="0"/>
      <dgm:spPr/>
    </dgm:pt>
    <dgm:pt modelId="{4D6A6E64-9C93-4383-AF96-EE3DD717AC48}" type="pres">
      <dgm:prSet presAssocID="{8B9B2C1E-E8D6-4FE6-82B2-DB1606CE29F1}" presName="imgShp" presStyleLbl="fgImgPlace1" presStyleIdx="8" presStyleCnt="1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</dgm:pt>
    <dgm:pt modelId="{D474FB09-664C-4CAB-A64F-ADCF1D979A5E}" type="pres">
      <dgm:prSet presAssocID="{8B9B2C1E-E8D6-4FE6-82B2-DB1606CE29F1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D6801-2C05-4E54-898F-B09936EA3930}" type="pres">
      <dgm:prSet presAssocID="{609633B1-D0DC-4459-B43A-78929C66EF46}" presName="spacing" presStyleCnt="0"/>
      <dgm:spPr/>
    </dgm:pt>
    <dgm:pt modelId="{80EB1E4E-106D-46F4-B059-1936E9AE7B19}" type="pres">
      <dgm:prSet presAssocID="{E65F55D8-0CFC-4C64-A8A1-37DA322E593F}" presName="composite" presStyleCnt="0"/>
      <dgm:spPr/>
    </dgm:pt>
    <dgm:pt modelId="{C222C089-082C-4D39-8FB2-F829D4284E62}" type="pres">
      <dgm:prSet presAssocID="{E65F55D8-0CFC-4C64-A8A1-37DA322E593F}" presName="imgShp" presStyleLbl="fgImgPlace1" presStyleIdx="9" presStyleCnt="11"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</dgm:pt>
    <dgm:pt modelId="{61AD2B9B-E95A-455B-9EB4-F84A85EFCD8A}" type="pres">
      <dgm:prSet presAssocID="{E65F55D8-0CFC-4C64-A8A1-37DA322E593F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4ACE1-48B8-4FCA-9508-715FD8BFAAF3}" type="pres">
      <dgm:prSet presAssocID="{A84B802B-8159-4757-8181-442AAC7EE1D9}" presName="spacing" presStyleCnt="0"/>
      <dgm:spPr/>
    </dgm:pt>
    <dgm:pt modelId="{D83CF7D0-1E2E-44DB-8B25-FCE3DCF0DEB8}" type="pres">
      <dgm:prSet presAssocID="{205049E8-1C9A-488F-A57A-541C1EFEB774}" presName="composite" presStyleCnt="0"/>
      <dgm:spPr/>
    </dgm:pt>
    <dgm:pt modelId="{C7CC5C01-93B5-43E4-BC62-30983D572F2E}" type="pres">
      <dgm:prSet presAssocID="{205049E8-1C9A-488F-A57A-541C1EFEB774}" presName="imgShp" presStyleLbl="fgImgPlace1" presStyleIdx="10" presStyleCnt="11"/>
      <dgm:spPr>
        <a:blipFill rotWithShape="0">
          <a:blip xmlns:r="http://schemas.openxmlformats.org/officeDocument/2006/relationships" r:embed="rId11"/>
          <a:stretch>
            <a:fillRect/>
          </a:stretch>
        </a:blipFill>
      </dgm:spPr>
    </dgm:pt>
    <dgm:pt modelId="{E2F89108-1294-4BB5-AB58-DEC9677729F6}" type="pres">
      <dgm:prSet presAssocID="{205049E8-1C9A-488F-A57A-541C1EFEB774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53D0A2-04D8-4A0C-946F-96A0D4B46D69}" srcId="{A1A3B29E-90E2-4B26-B234-A5FBE8FA6B2B}" destId="{5FD965AA-4E27-48CF-8216-C203949FF547}" srcOrd="4" destOrd="0" parTransId="{F90725AF-FD4C-45AE-AAD2-C761088A16A3}" sibTransId="{6AEC32D8-D44E-455B-BA08-03E79B33D0A3}"/>
    <dgm:cxn modelId="{69036721-C0E4-4068-BB23-8DB5548741F5}" type="presOf" srcId="{9CDF0CE0-BB84-4A92-A9EB-7D62819A2004}" destId="{61035E66-A5AD-46F8-9779-CE1AA2D90201}" srcOrd="0" destOrd="0" presId="urn:microsoft.com/office/officeart/2005/8/layout/vList3"/>
    <dgm:cxn modelId="{4BDF3144-7DCF-453C-8968-35D495C6BD04}" srcId="{A1A3B29E-90E2-4B26-B234-A5FBE8FA6B2B}" destId="{8C2651BA-6D08-468B-988A-A986443B4EA4}" srcOrd="7" destOrd="0" parTransId="{22B85311-E6BD-4D8A-AF0E-EC955B240AA6}" sibTransId="{FCF53DE6-57C3-48EF-8ED1-51EC366238D7}"/>
    <dgm:cxn modelId="{0B75F078-7531-4B8B-AE03-B5CEF1D43A18}" type="presOf" srcId="{A1A3B29E-90E2-4B26-B234-A5FBE8FA6B2B}" destId="{F1FF29F0-3F17-4C7C-BBC4-4FC8FEB52377}" srcOrd="0" destOrd="0" presId="urn:microsoft.com/office/officeart/2005/8/layout/vList3"/>
    <dgm:cxn modelId="{D43CADE9-E1B1-493C-AD28-1354CA19192E}" type="presOf" srcId="{E65F55D8-0CFC-4C64-A8A1-37DA322E593F}" destId="{61AD2B9B-E95A-455B-9EB4-F84A85EFCD8A}" srcOrd="0" destOrd="0" presId="urn:microsoft.com/office/officeart/2005/8/layout/vList3"/>
    <dgm:cxn modelId="{4E162B86-82B1-45CE-8E6D-7743443028A2}" srcId="{A1A3B29E-90E2-4B26-B234-A5FBE8FA6B2B}" destId="{205049E8-1C9A-488F-A57A-541C1EFEB774}" srcOrd="10" destOrd="0" parTransId="{709837FA-1DC4-4787-AB9F-46A3CF18262E}" sibTransId="{FDBBE366-2F68-4DF1-983C-2DE2B1731846}"/>
    <dgm:cxn modelId="{EEED759D-E8C3-4279-B821-2F752D39DD2B}" srcId="{A1A3B29E-90E2-4B26-B234-A5FBE8FA6B2B}" destId="{0D392460-CC69-42FF-8C53-2B13AAAA79E2}" srcOrd="6" destOrd="0" parTransId="{5BD29F0B-F913-414A-BDB4-1CBE262A1C74}" sibTransId="{B523D638-408F-43A1-9043-78E1380E8C0B}"/>
    <dgm:cxn modelId="{1132171A-9122-41D1-8A40-AC16B319F360}" type="presOf" srcId="{205049E8-1C9A-488F-A57A-541C1EFEB774}" destId="{E2F89108-1294-4BB5-AB58-DEC9677729F6}" srcOrd="0" destOrd="0" presId="urn:microsoft.com/office/officeart/2005/8/layout/vList3"/>
    <dgm:cxn modelId="{0664D29B-105B-443A-8B0F-55B8B69D95D8}" srcId="{A1A3B29E-90E2-4B26-B234-A5FBE8FA6B2B}" destId="{8932D837-6943-4B20-A36C-3C540E79DB93}" srcOrd="3" destOrd="0" parTransId="{25CF41EB-8236-48FD-B217-134B00A9197A}" sibTransId="{7DBD74E8-5087-4344-B0AF-EC49399DE65D}"/>
    <dgm:cxn modelId="{796CAAE0-6C93-45F6-A681-7B4089DD610E}" type="presOf" srcId="{A16EF665-5665-45C8-A6BA-9569FAE0F655}" destId="{4098C5E9-1FDD-4661-AA50-FAE5727B1589}" srcOrd="0" destOrd="0" presId="urn:microsoft.com/office/officeart/2005/8/layout/vList3"/>
    <dgm:cxn modelId="{AAAA1F5B-802A-43E0-9C45-020E9A78A7ED}" type="presOf" srcId="{8C2651BA-6D08-468B-988A-A986443B4EA4}" destId="{F28C01CD-E313-43AB-AE79-9F57297FCC80}" srcOrd="0" destOrd="0" presId="urn:microsoft.com/office/officeart/2005/8/layout/vList3"/>
    <dgm:cxn modelId="{80B21825-32E7-4491-85D9-1318ADBAC1BF}" type="presOf" srcId="{A8B8E79D-24D0-4288-9193-47AD8D5BE4A6}" destId="{E5F30CF1-A6DF-4F21-A6C1-E4AFC2CA16A0}" srcOrd="0" destOrd="0" presId="urn:microsoft.com/office/officeart/2005/8/layout/vList3"/>
    <dgm:cxn modelId="{420B3F1C-623E-45C4-8C68-3B26E6B333C8}" type="presOf" srcId="{6FC13A7F-1C4E-4C4A-AD92-714A746AEAF7}" destId="{C9835CA1-18D0-4203-BD5C-B3D58C4E62D6}" srcOrd="0" destOrd="0" presId="urn:microsoft.com/office/officeart/2005/8/layout/vList3"/>
    <dgm:cxn modelId="{EAEA6A53-0846-46E2-B994-C2E8D2A95870}" srcId="{A1A3B29E-90E2-4B26-B234-A5FBE8FA6B2B}" destId="{A8B8E79D-24D0-4288-9193-47AD8D5BE4A6}" srcOrd="1" destOrd="0" parTransId="{A309C600-BAC2-4C7B-94C9-5463CA977937}" sibTransId="{6A799A32-113D-48A3-9519-64A9C2E561FC}"/>
    <dgm:cxn modelId="{5B5B3105-2115-475E-BC98-F6482901E4D5}" type="presOf" srcId="{5FD965AA-4E27-48CF-8216-C203949FF547}" destId="{453A9EFB-1825-494A-AA81-2117B98AE840}" srcOrd="0" destOrd="0" presId="urn:microsoft.com/office/officeart/2005/8/layout/vList3"/>
    <dgm:cxn modelId="{A998BDE2-4DF7-4CE9-B159-536B02374614}" type="presOf" srcId="{0D392460-CC69-42FF-8C53-2B13AAAA79E2}" destId="{6F662B0D-E8B7-4750-9FCD-E04219EE55E1}" srcOrd="0" destOrd="0" presId="urn:microsoft.com/office/officeart/2005/8/layout/vList3"/>
    <dgm:cxn modelId="{140795A8-1194-48DD-8E66-99B841F464FA}" srcId="{A1A3B29E-90E2-4B26-B234-A5FBE8FA6B2B}" destId="{E65F55D8-0CFC-4C64-A8A1-37DA322E593F}" srcOrd="9" destOrd="0" parTransId="{591A9C10-95B7-401C-9478-2DD15F2ADD3D}" sibTransId="{A84B802B-8159-4757-8181-442AAC7EE1D9}"/>
    <dgm:cxn modelId="{10BA350E-38AB-4F86-B717-27CF2255254F}" srcId="{A1A3B29E-90E2-4B26-B234-A5FBE8FA6B2B}" destId="{A16EF665-5665-45C8-A6BA-9569FAE0F655}" srcOrd="0" destOrd="0" parTransId="{243988E2-E5CB-423D-A61A-23711C380447}" sibTransId="{EA45AA84-6F2A-4C0C-BBEE-58235BCEF5C6}"/>
    <dgm:cxn modelId="{E40A55E6-62C1-4A3F-A224-D94995095038}" srcId="{A1A3B29E-90E2-4B26-B234-A5FBE8FA6B2B}" destId="{9CDF0CE0-BB84-4A92-A9EB-7D62819A2004}" srcOrd="2" destOrd="0" parTransId="{B7210E69-6BB2-44D8-A9C4-F956458AD052}" sibTransId="{DF1B33D2-4CB3-4187-9A78-2D05C8A1B339}"/>
    <dgm:cxn modelId="{A198FB28-15A0-4076-B62E-505DFA522892}" type="presOf" srcId="{8B9B2C1E-E8D6-4FE6-82B2-DB1606CE29F1}" destId="{D474FB09-664C-4CAB-A64F-ADCF1D979A5E}" srcOrd="0" destOrd="0" presId="urn:microsoft.com/office/officeart/2005/8/layout/vList3"/>
    <dgm:cxn modelId="{746CEA22-B737-4C27-85D8-BA6B894A5991}" type="presOf" srcId="{8932D837-6943-4B20-A36C-3C540E79DB93}" destId="{F346FC3C-9157-4FA3-8BF6-810CC9C8E557}" srcOrd="0" destOrd="0" presId="urn:microsoft.com/office/officeart/2005/8/layout/vList3"/>
    <dgm:cxn modelId="{5BAF39BB-9BF8-48DD-B9C6-E3E65D73EE23}" srcId="{A1A3B29E-90E2-4B26-B234-A5FBE8FA6B2B}" destId="{6FC13A7F-1C4E-4C4A-AD92-714A746AEAF7}" srcOrd="5" destOrd="0" parTransId="{2041DD5E-97E5-489A-94BA-28A7F8F023E0}" sibTransId="{06A9B0F2-2AA0-421A-BD8A-680232148F43}"/>
    <dgm:cxn modelId="{A4B985FF-2AD7-49FE-848C-5D1177C24938}" srcId="{A1A3B29E-90E2-4B26-B234-A5FBE8FA6B2B}" destId="{8B9B2C1E-E8D6-4FE6-82B2-DB1606CE29F1}" srcOrd="8" destOrd="0" parTransId="{9C205032-4E94-4EDF-80D9-935719267A9B}" sibTransId="{609633B1-D0DC-4459-B43A-78929C66EF46}"/>
    <dgm:cxn modelId="{D4A53693-A3F3-40B6-B87D-5B043F5991AD}" type="presParOf" srcId="{F1FF29F0-3F17-4C7C-BBC4-4FC8FEB52377}" destId="{E02AA464-9A0E-4C48-AA80-5EA8ECC4B03A}" srcOrd="0" destOrd="0" presId="urn:microsoft.com/office/officeart/2005/8/layout/vList3"/>
    <dgm:cxn modelId="{2A0C95AB-5D49-4C67-8B4D-60483B54D6C1}" type="presParOf" srcId="{E02AA464-9A0E-4C48-AA80-5EA8ECC4B03A}" destId="{075340E2-C432-4F99-B69B-48585A11676B}" srcOrd="0" destOrd="0" presId="urn:microsoft.com/office/officeart/2005/8/layout/vList3"/>
    <dgm:cxn modelId="{075CEE17-C171-422B-941B-9D7F63FE0DD6}" type="presParOf" srcId="{E02AA464-9A0E-4C48-AA80-5EA8ECC4B03A}" destId="{4098C5E9-1FDD-4661-AA50-FAE5727B1589}" srcOrd="1" destOrd="0" presId="urn:microsoft.com/office/officeart/2005/8/layout/vList3"/>
    <dgm:cxn modelId="{CDE1306A-117F-4A73-B3FD-8CC0925EDBE9}" type="presParOf" srcId="{F1FF29F0-3F17-4C7C-BBC4-4FC8FEB52377}" destId="{78A8FB7B-2823-406A-A2F5-8F8D39573054}" srcOrd="1" destOrd="0" presId="urn:microsoft.com/office/officeart/2005/8/layout/vList3"/>
    <dgm:cxn modelId="{047F136C-46D3-408A-87D2-C839CF33CDCC}" type="presParOf" srcId="{F1FF29F0-3F17-4C7C-BBC4-4FC8FEB52377}" destId="{81D0405F-2F6C-4787-B943-5C8C53F8F67E}" srcOrd="2" destOrd="0" presId="urn:microsoft.com/office/officeart/2005/8/layout/vList3"/>
    <dgm:cxn modelId="{8FCE449E-9872-4482-9549-C8066E045741}" type="presParOf" srcId="{81D0405F-2F6C-4787-B943-5C8C53F8F67E}" destId="{85F513DE-C84C-46B9-B01B-A7B1C5621A39}" srcOrd="0" destOrd="0" presId="urn:microsoft.com/office/officeart/2005/8/layout/vList3"/>
    <dgm:cxn modelId="{0D695251-6B92-45B5-83E9-C652D2137486}" type="presParOf" srcId="{81D0405F-2F6C-4787-B943-5C8C53F8F67E}" destId="{E5F30CF1-A6DF-4F21-A6C1-E4AFC2CA16A0}" srcOrd="1" destOrd="0" presId="urn:microsoft.com/office/officeart/2005/8/layout/vList3"/>
    <dgm:cxn modelId="{1A9A9020-783A-435F-9358-644CF9FB8B9E}" type="presParOf" srcId="{F1FF29F0-3F17-4C7C-BBC4-4FC8FEB52377}" destId="{6AB4BB48-F06F-490E-9C64-15A0668B33B6}" srcOrd="3" destOrd="0" presId="urn:microsoft.com/office/officeart/2005/8/layout/vList3"/>
    <dgm:cxn modelId="{809577FF-D965-433D-BECC-19685489FFCB}" type="presParOf" srcId="{F1FF29F0-3F17-4C7C-BBC4-4FC8FEB52377}" destId="{F9264FF8-D082-4689-94FF-6F6AFC235F92}" srcOrd="4" destOrd="0" presId="urn:microsoft.com/office/officeart/2005/8/layout/vList3"/>
    <dgm:cxn modelId="{CD197011-9E50-4123-B65B-C37CE4E8C9EE}" type="presParOf" srcId="{F9264FF8-D082-4689-94FF-6F6AFC235F92}" destId="{1147F328-2B7F-40AC-B37F-CBA85C9CCA3B}" srcOrd="0" destOrd="0" presId="urn:microsoft.com/office/officeart/2005/8/layout/vList3"/>
    <dgm:cxn modelId="{7B0B60E1-3896-4F7B-80EF-FC33624297BC}" type="presParOf" srcId="{F9264FF8-D082-4689-94FF-6F6AFC235F92}" destId="{61035E66-A5AD-46F8-9779-CE1AA2D90201}" srcOrd="1" destOrd="0" presId="urn:microsoft.com/office/officeart/2005/8/layout/vList3"/>
    <dgm:cxn modelId="{76FDE921-7975-4AF4-B882-4A41746C758D}" type="presParOf" srcId="{F1FF29F0-3F17-4C7C-BBC4-4FC8FEB52377}" destId="{325E6EF5-8F6A-4C6F-94FE-0D7417B767EA}" srcOrd="5" destOrd="0" presId="urn:microsoft.com/office/officeart/2005/8/layout/vList3"/>
    <dgm:cxn modelId="{8F351B39-4C8D-4470-A81C-E335DE33EF03}" type="presParOf" srcId="{F1FF29F0-3F17-4C7C-BBC4-4FC8FEB52377}" destId="{78DFF51A-43C3-4D2A-9527-15202D918891}" srcOrd="6" destOrd="0" presId="urn:microsoft.com/office/officeart/2005/8/layout/vList3"/>
    <dgm:cxn modelId="{2700416C-8C4A-45CB-BB65-BAE56E2FB16E}" type="presParOf" srcId="{78DFF51A-43C3-4D2A-9527-15202D918891}" destId="{EBC1C009-B116-4708-B753-3DA208414D5B}" srcOrd="0" destOrd="0" presId="urn:microsoft.com/office/officeart/2005/8/layout/vList3"/>
    <dgm:cxn modelId="{4C668FEF-CA08-4344-8394-6959CE7542CC}" type="presParOf" srcId="{78DFF51A-43C3-4D2A-9527-15202D918891}" destId="{F346FC3C-9157-4FA3-8BF6-810CC9C8E557}" srcOrd="1" destOrd="0" presId="urn:microsoft.com/office/officeart/2005/8/layout/vList3"/>
    <dgm:cxn modelId="{A3015B27-31E8-46AC-B7FE-F50A5F2624D9}" type="presParOf" srcId="{F1FF29F0-3F17-4C7C-BBC4-4FC8FEB52377}" destId="{B07E5823-1016-4B03-AADF-5D9454E6D4A8}" srcOrd="7" destOrd="0" presId="urn:microsoft.com/office/officeart/2005/8/layout/vList3"/>
    <dgm:cxn modelId="{A13AB8B0-3884-4529-A52C-49252EE6E4B5}" type="presParOf" srcId="{F1FF29F0-3F17-4C7C-BBC4-4FC8FEB52377}" destId="{BD9DD0EC-8C64-42DB-9BC4-F9A8EC484751}" srcOrd="8" destOrd="0" presId="urn:microsoft.com/office/officeart/2005/8/layout/vList3"/>
    <dgm:cxn modelId="{3CE72060-F510-4274-BEEE-AEBB89685FA9}" type="presParOf" srcId="{BD9DD0EC-8C64-42DB-9BC4-F9A8EC484751}" destId="{55A6E782-D6CA-4EB0-84D1-7468415EF7AB}" srcOrd="0" destOrd="0" presId="urn:microsoft.com/office/officeart/2005/8/layout/vList3"/>
    <dgm:cxn modelId="{C8623B78-1D2F-4938-BD33-DC86B1A3642C}" type="presParOf" srcId="{BD9DD0EC-8C64-42DB-9BC4-F9A8EC484751}" destId="{453A9EFB-1825-494A-AA81-2117B98AE840}" srcOrd="1" destOrd="0" presId="urn:microsoft.com/office/officeart/2005/8/layout/vList3"/>
    <dgm:cxn modelId="{F0F8892A-FF5F-4F9C-8282-086567D43072}" type="presParOf" srcId="{F1FF29F0-3F17-4C7C-BBC4-4FC8FEB52377}" destId="{0A0413EB-48C5-4D8A-8916-94A3C2C36577}" srcOrd="9" destOrd="0" presId="urn:microsoft.com/office/officeart/2005/8/layout/vList3"/>
    <dgm:cxn modelId="{AD930758-A6F4-4D0F-8059-514C619C8239}" type="presParOf" srcId="{F1FF29F0-3F17-4C7C-BBC4-4FC8FEB52377}" destId="{DC999A24-6062-4F2F-BCB6-EF60807C49D7}" srcOrd="10" destOrd="0" presId="urn:microsoft.com/office/officeart/2005/8/layout/vList3"/>
    <dgm:cxn modelId="{A295DC2B-9045-4895-9A04-6CCA82B9C7EA}" type="presParOf" srcId="{DC999A24-6062-4F2F-BCB6-EF60807C49D7}" destId="{DEAC2E9F-96A8-4374-8BAB-AFD1A3CC9E17}" srcOrd="0" destOrd="0" presId="urn:microsoft.com/office/officeart/2005/8/layout/vList3"/>
    <dgm:cxn modelId="{47944BD9-401D-455B-88F7-6A74DE2BC8F3}" type="presParOf" srcId="{DC999A24-6062-4F2F-BCB6-EF60807C49D7}" destId="{C9835CA1-18D0-4203-BD5C-B3D58C4E62D6}" srcOrd="1" destOrd="0" presId="urn:microsoft.com/office/officeart/2005/8/layout/vList3"/>
    <dgm:cxn modelId="{B4AFF2B6-C477-48CA-9030-C20FD0CE420C}" type="presParOf" srcId="{F1FF29F0-3F17-4C7C-BBC4-4FC8FEB52377}" destId="{E4A1F96B-482C-423C-970C-169C03DC6EB3}" srcOrd="11" destOrd="0" presId="urn:microsoft.com/office/officeart/2005/8/layout/vList3"/>
    <dgm:cxn modelId="{573A0789-502A-4C18-B6FD-B26793B9FCA8}" type="presParOf" srcId="{F1FF29F0-3F17-4C7C-BBC4-4FC8FEB52377}" destId="{C114C136-3EAF-46DC-B5C3-CE0FE61BF3EC}" srcOrd="12" destOrd="0" presId="urn:microsoft.com/office/officeart/2005/8/layout/vList3"/>
    <dgm:cxn modelId="{6F69C0FF-D3EB-406D-9AE3-8BB198D5F6A7}" type="presParOf" srcId="{C114C136-3EAF-46DC-B5C3-CE0FE61BF3EC}" destId="{86C6BA38-1BE1-4C24-AE2B-DC37C4526E6A}" srcOrd="0" destOrd="0" presId="urn:microsoft.com/office/officeart/2005/8/layout/vList3"/>
    <dgm:cxn modelId="{BB633A7F-8E5F-4AC7-A565-68F829F00B8A}" type="presParOf" srcId="{C114C136-3EAF-46DC-B5C3-CE0FE61BF3EC}" destId="{6F662B0D-E8B7-4750-9FCD-E04219EE55E1}" srcOrd="1" destOrd="0" presId="urn:microsoft.com/office/officeart/2005/8/layout/vList3"/>
    <dgm:cxn modelId="{FCCC5573-DACC-41F3-AF1E-8A3D67234AC2}" type="presParOf" srcId="{F1FF29F0-3F17-4C7C-BBC4-4FC8FEB52377}" destId="{64868437-F2C4-4F60-ADAA-571A5127FC4C}" srcOrd="13" destOrd="0" presId="urn:microsoft.com/office/officeart/2005/8/layout/vList3"/>
    <dgm:cxn modelId="{1C02D00A-11C1-4943-BCCF-61EE969AF573}" type="presParOf" srcId="{F1FF29F0-3F17-4C7C-BBC4-4FC8FEB52377}" destId="{1C5E1097-4149-43E8-B82C-6936E8808017}" srcOrd="14" destOrd="0" presId="urn:microsoft.com/office/officeart/2005/8/layout/vList3"/>
    <dgm:cxn modelId="{16BC806B-8D73-422C-A48B-58577A530E6D}" type="presParOf" srcId="{1C5E1097-4149-43E8-B82C-6936E8808017}" destId="{14C44058-4931-4C88-8636-C2CF70B310E6}" srcOrd="0" destOrd="0" presId="urn:microsoft.com/office/officeart/2005/8/layout/vList3"/>
    <dgm:cxn modelId="{EC1BB706-056B-448E-A76E-282B0EC1F076}" type="presParOf" srcId="{1C5E1097-4149-43E8-B82C-6936E8808017}" destId="{F28C01CD-E313-43AB-AE79-9F57297FCC80}" srcOrd="1" destOrd="0" presId="urn:microsoft.com/office/officeart/2005/8/layout/vList3"/>
    <dgm:cxn modelId="{B85D2C55-0FB3-45E2-A8FE-763A45F57624}" type="presParOf" srcId="{F1FF29F0-3F17-4C7C-BBC4-4FC8FEB52377}" destId="{49A9AF6B-0EFD-4794-B581-D0DF5688A906}" srcOrd="15" destOrd="0" presId="urn:microsoft.com/office/officeart/2005/8/layout/vList3"/>
    <dgm:cxn modelId="{92C393F6-0F91-4ED2-8A61-13D989862B9B}" type="presParOf" srcId="{F1FF29F0-3F17-4C7C-BBC4-4FC8FEB52377}" destId="{7D44F83A-D29E-4D4D-B948-018EA88B4A64}" srcOrd="16" destOrd="0" presId="urn:microsoft.com/office/officeart/2005/8/layout/vList3"/>
    <dgm:cxn modelId="{BF274B41-A1A0-4BF1-A7F1-3FDCAAFF9AE8}" type="presParOf" srcId="{7D44F83A-D29E-4D4D-B948-018EA88B4A64}" destId="{4D6A6E64-9C93-4383-AF96-EE3DD717AC48}" srcOrd="0" destOrd="0" presId="urn:microsoft.com/office/officeart/2005/8/layout/vList3"/>
    <dgm:cxn modelId="{F02BE2EA-3717-482C-B7A5-31FAC3DE9729}" type="presParOf" srcId="{7D44F83A-D29E-4D4D-B948-018EA88B4A64}" destId="{D474FB09-664C-4CAB-A64F-ADCF1D979A5E}" srcOrd="1" destOrd="0" presId="urn:microsoft.com/office/officeart/2005/8/layout/vList3"/>
    <dgm:cxn modelId="{CB576066-7537-419B-8E9A-601448EBA66D}" type="presParOf" srcId="{F1FF29F0-3F17-4C7C-BBC4-4FC8FEB52377}" destId="{DE7D6801-2C05-4E54-898F-B09936EA3930}" srcOrd="17" destOrd="0" presId="urn:microsoft.com/office/officeart/2005/8/layout/vList3"/>
    <dgm:cxn modelId="{6E28C49B-6EAA-4412-B2AB-F8B26DB8608D}" type="presParOf" srcId="{F1FF29F0-3F17-4C7C-BBC4-4FC8FEB52377}" destId="{80EB1E4E-106D-46F4-B059-1936E9AE7B19}" srcOrd="18" destOrd="0" presId="urn:microsoft.com/office/officeart/2005/8/layout/vList3"/>
    <dgm:cxn modelId="{7282E688-1090-4B14-8BEA-24AB41EBFDBF}" type="presParOf" srcId="{80EB1E4E-106D-46F4-B059-1936E9AE7B19}" destId="{C222C089-082C-4D39-8FB2-F829D4284E62}" srcOrd="0" destOrd="0" presId="urn:microsoft.com/office/officeart/2005/8/layout/vList3"/>
    <dgm:cxn modelId="{EAE7CC6D-C44E-4D92-B95C-111E1BAA762C}" type="presParOf" srcId="{80EB1E4E-106D-46F4-B059-1936E9AE7B19}" destId="{61AD2B9B-E95A-455B-9EB4-F84A85EFCD8A}" srcOrd="1" destOrd="0" presId="urn:microsoft.com/office/officeart/2005/8/layout/vList3"/>
    <dgm:cxn modelId="{489FFADB-4D07-4DEF-8374-7B4711088558}" type="presParOf" srcId="{F1FF29F0-3F17-4C7C-BBC4-4FC8FEB52377}" destId="{2E84ACE1-48B8-4FCA-9508-715FD8BFAAF3}" srcOrd="19" destOrd="0" presId="urn:microsoft.com/office/officeart/2005/8/layout/vList3"/>
    <dgm:cxn modelId="{BF8B38C4-26C4-43E1-B7FB-6CEDE7ED00AC}" type="presParOf" srcId="{F1FF29F0-3F17-4C7C-BBC4-4FC8FEB52377}" destId="{D83CF7D0-1E2E-44DB-8B25-FCE3DCF0DEB8}" srcOrd="20" destOrd="0" presId="urn:microsoft.com/office/officeart/2005/8/layout/vList3"/>
    <dgm:cxn modelId="{13A96525-3701-405B-9840-A2BDEA0F0249}" type="presParOf" srcId="{D83CF7D0-1E2E-44DB-8B25-FCE3DCF0DEB8}" destId="{C7CC5C01-93B5-43E4-BC62-30983D572F2E}" srcOrd="0" destOrd="0" presId="urn:microsoft.com/office/officeart/2005/8/layout/vList3"/>
    <dgm:cxn modelId="{1DCABDD9-2F74-4A0E-9612-D712FEF99224}" type="presParOf" srcId="{D83CF7D0-1E2E-44DB-8B25-FCE3DCF0DEB8}" destId="{E2F89108-1294-4BB5-AB58-DEC9677729F6}" srcOrd="1" destOrd="0" presId="urn:microsoft.com/office/officeart/2005/8/layout/v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31830C-242B-4E86-BCEE-225584C0F871}" type="doc">
      <dgm:prSet loTypeId="urn:microsoft.com/office/officeart/2005/8/layout/lProcess2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A98E49ED-A519-43CC-A0F7-A21BD7BB6558}">
      <dgm:prSet phldrT="[Текст]"/>
      <dgm:spPr>
        <a:solidFill>
          <a:schemeClr val="tx2"/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u="sng" dirty="0" err="1" smtClean="0"/>
            <a:t>Робеспьеристы</a:t>
          </a:r>
          <a:endParaRPr lang="ru-RU" u="sng" dirty="0" smtClean="0"/>
        </a:p>
        <a:p>
          <a:r>
            <a:rPr lang="ru-RU" i="1" u="none" dirty="0" smtClean="0"/>
            <a:t>руководящее ядро правящей якобинской партии</a:t>
          </a:r>
          <a:endParaRPr lang="ru-RU" i="1" u="none" dirty="0"/>
        </a:p>
      </dgm:t>
    </dgm:pt>
    <dgm:pt modelId="{52590A1D-7182-4CCB-8D5F-969EBD39F206}" type="parTrans" cxnId="{F59AC18B-5460-46B4-AD80-D9BC22D2E17A}">
      <dgm:prSet/>
      <dgm:spPr/>
      <dgm:t>
        <a:bodyPr/>
        <a:lstStyle/>
        <a:p>
          <a:endParaRPr lang="ru-RU"/>
        </a:p>
      </dgm:t>
    </dgm:pt>
    <dgm:pt modelId="{544464BF-B636-4708-8241-651DE27D7368}" type="sibTrans" cxnId="{F59AC18B-5460-46B4-AD80-D9BC22D2E17A}">
      <dgm:prSet/>
      <dgm:spPr/>
      <dgm:t>
        <a:bodyPr/>
        <a:lstStyle/>
        <a:p>
          <a:endParaRPr lang="ru-RU"/>
        </a:p>
      </dgm:t>
    </dgm:pt>
    <dgm:pt modelId="{8EB0D92E-379B-40FA-AF8C-36EBE8685B29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Республика мелких и средних производителей</a:t>
          </a:r>
          <a:r>
            <a:rPr lang="en-US" dirty="0" smtClean="0">
              <a:solidFill>
                <a:schemeClr val="bg1"/>
              </a:solidFill>
            </a:rPr>
            <a:t>; </a:t>
          </a:r>
          <a:r>
            <a:rPr lang="ru-RU" dirty="0" smtClean="0">
              <a:solidFill>
                <a:schemeClr val="bg1"/>
              </a:solidFill>
            </a:rPr>
            <a:t>сохранение «революционного порядка управления» и террора до полной победы республики над всеми врагами.</a:t>
          </a:r>
          <a:endParaRPr lang="ru-RU" dirty="0">
            <a:solidFill>
              <a:schemeClr val="bg1"/>
            </a:solidFill>
          </a:endParaRPr>
        </a:p>
      </dgm:t>
    </dgm:pt>
    <dgm:pt modelId="{8ACBA746-7A77-44EC-87E4-94BA7B705D75}" type="parTrans" cxnId="{4065E134-32C9-447E-BDE7-86093E0A5A9E}">
      <dgm:prSet/>
      <dgm:spPr/>
      <dgm:t>
        <a:bodyPr/>
        <a:lstStyle/>
        <a:p>
          <a:endParaRPr lang="ru-RU"/>
        </a:p>
      </dgm:t>
    </dgm:pt>
    <dgm:pt modelId="{C7FE9305-6AA6-4441-BBC5-48B198208891}" type="sibTrans" cxnId="{4065E134-32C9-447E-BDE7-86093E0A5A9E}">
      <dgm:prSet/>
      <dgm:spPr/>
      <dgm:t>
        <a:bodyPr/>
        <a:lstStyle/>
        <a:p>
          <a:endParaRPr lang="ru-RU"/>
        </a:p>
      </dgm:t>
    </dgm:pt>
    <dgm:pt modelId="{F477260E-AE0D-482E-8EC4-266B3E664A8A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Мелкая буржуазия</a:t>
          </a:r>
          <a:endParaRPr lang="ru-RU" dirty="0">
            <a:solidFill>
              <a:schemeClr val="bg1"/>
            </a:solidFill>
          </a:endParaRPr>
        </a:p>
      </dgm:t>
    </dgm:pt>
    <dgm:pt modelId="{A8B707C4-3EB3-41A2-BC30-218F49B2C2D5}" type="parTrans" cxnId="{254971E2-E20C-4625-9501-31ECA3838A03}">
      <dgm:prSet/>
      <dgm:spPr/>
      <dgm:t>
        <a:bodyPr/>
        <a:lstStyle/>
        <a:p>
          <a:endParaRPr lang="ru-RU"/>
        </a:p>
      </dgm:t>
    </dgm:pt>
    <dgm:pt modelId="{025D35DE-7F8C-4E0B-A31C-4EAD8161D932}" type="sibTrans" cxnId="{254971E2-E20C-4625-9501-31ECA3838A03}">
      <dgm:prSet/>
      <dgm:spPr/>
      <dgm:t>
        <a:bodyPr/>
        <a:lstStyle/>
        <a:p>
          <a:endParaRPr lang="ru-RU"/>
        </a:p>
      </dgm:t>
    </dgm:pt>
    <dgm:pt modelId="{D33D69C1-AA50-427E-B139-DD00CB330E2A}">
      <dgm:prSet phldrT="[Текст]"/>
      <dgm:spPr>
        <a:solidFill>
          <a:schemeClr val="tx2"/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u="sng" dirty="0" smtClean="0"/>
            <a:t>«Снисходительные»</a:t>
          </a:r>
        </a:p>
        <a:p>
          <a:r>
            <a:rPr lang="ru-RU" i="1" u="none" dirty="0" smtClean="0"/>
            <a:t>или «умеренные»</a:t>
          </a:r>
        </a:p>
        <a:p>
          <a:r>
            <a:rPr lang="ru-RU" i="1" u="none" dirty="0" smtClean="0"/>
            <a:t>(Дантон, </a:t>
          </a:r>
          <a:r>
            <a:rPr lang="ru-RU" i="1" u="none" dirty="0" err="1" smtClean="0"/>
            <a:t>Демулен</a:t>
          </a:r>
          <a:r>
            <a:rPr lang="ru-RU" i="1" u="none" dirty="0" smtClean="0"/>
            <a:t>)</a:t>
          </a:r>
          <a:endParaRPr lang="ru-RU" i="1" u="none" dirty="0"/>
        </a:p>
      </dgm:t>
    </dgm:pt>
    <dgm:pt modelId="{B302E8E7-B502-4E06-BB52-18726A9A523D}" type="parTrans" cxnId="{432B54AC-EEBF-440F-ADEF-01E0FB7BBE63}">
      <dgm:prSet/>
      <dgm:spPr/>
      <dgm:t>
        <a:bodyPr/>
        <a:lstStyle/>
        <a:p>
          <a:endParaRPr lang="ru-RU"/>
        </a:p>
      </dgm:t>
    </dgm:pt>
    <dgm:pt modelId="{9991BC47-2724-4E68-8BED-2E4792A9E7D8}" type="sibTrans" cxnId="{432B54AC-EEBF-440F-ADEF-01E0FB7BBE63}">
      <dgm:prSet/>
      <dgm:spPr/>
      <dgm:t>
        <a:bodyPr/>
        <a:lstStyle/>
        <a:p>
          <a:endParaRPr lang="ru-RU"/>
        </a:p>
      </dgm:t>
    </dgm:pt>
    <dgm:pt modelId="{1E037E9B-2819-464D-AD53-442C45EB20A2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Смягчение и скорейшая отмена режима революционной диктатуры, возврат к конституционному порядку</a:t>
          </a:r>
          <a:endParaRPr lang="ru-RU" dirty="0">
            <a:solidFill>
              <a:schemeClr val="bg1"/>
            </a:solidFill>
          </a:endParaRPr>
        </a:p>
      </dgm:t>
    </dgm:pt>
    <dgm:pt modelId="{66FED52C-47C8-4011-97B7-94736FDE6318}" type="parTrans" cxnId="{6758C837-C6B2-4D48-8E60-12B67E35982A}">
      <dgm:prSet/>
      <dgm:spPr/>
      <dgm:t>
        <a:bodyPr/>
        <a:lstStyle/>
        <a:p>
          <a:endParaRPr lang="ru-RU"/>
        </a:p>
      </dgm:t>
    </dgm:pt>
    <dgm:pt modelId="{12720754-55EA-4151-AB50-8D76E4EEB92E}" type="sibTrans" cxnId="{6758C837-C6B2-4D48-8E60-12B67E35982A}">
      <dgm:prSet/>
      <dgm:spPr/>
      <dgm:t>
        <a:bodyPr/>
        <a:lstStyle/>
        <a:p>
          <a:endParaRPr lang="ru-RU"/>
        </a:p>
      </dgm:t>
    </dgm:pt>
    <dgm:pt modelId="{E80AE50F-15C1-4226-B0A4-B5D73E6D1B15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Новая, поднявшаяся во время революции буржуазия </a:t>
          </a:r>
          <a:endParaRPr lang="ru-RU" dirty="0">
            <a:solidFill>
              <a:schemeClr val="bg1"/>
            </a:solidFill>
          </a:endParaRPr>
        </a:p>
      </dgm:t>
    </dgm:pt>
    <dgm:pt modelId="{AB068D69-AB02-48AE-841D-425E47862BC1}" type="parTrans" cxnId="{593D1B72-5661-4BA3-BCF8-C4524BC53FAE}">
      <dgm:prSet/>
      <dgm:spPr/>
      <dgm:t>
        <a:bodyPr/>
        <a:lstStyle/>
        <a:p>
          <a:endParaRPr lang="ru-RU"/>
        </a:p>
      </dgm:t>
    </dgm:pt>
    <dgm:pt modelId="{8C4FD511-3DDE-4B01-A7D3-675DAB4187D7}" type="sibTrans" cxnId="{593D1B72-5661-4BA3-BCF8-C4524BC53FAE}">
      <dgm:prSet/>
      <dgm:spPr/>
      <dgm:t>
        <a:bodyPr/>
        <a:lstStyle/>
        <a:p>
          <a:endParaRPr lang="ru-RU"/>
        </a:p>
      </dgm:t>
    </dgm:pt>
    <dgm:pt modelId="{6C8BE283-565D-4059-A648-D6F1C7CE17D0}">
      <dgm:prSet phldrT="[Текст]"/>
      <dgm:spPr>
        <a:solidFill>
          <a:schemeClr val="tx2"/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u="sng" dirty="0" smtClean="0"/>
            <a:t>«Крайние» («левые»)</a:t>
          </a:r>
        </a:p>
        <a:p>
          <a:r>
            <a:rPr lang="ru-RU" i="1" u="none" dirty="0" smtClean="0"/>
            <a:t>Революционеры-деятели Парижских секций Коммуны (</a:t>
          </a:r>
          <a:r>
            <a:rPr lang="ru-RU" i="1" u="none" dirty="0" err="1" smtClean="0"/>
            <a:t>Шамлит</a:t>
          </a:r>
          <a:r>
            <a:rPr lang="ru-RU" i="1" u="none" dirty="0" smtClean="0"/>
            <a:t>, Ж. </a:t>
          </a:r>
          <a:r>
            <a:rPr lang="ru-RU" i="1" u="none" dirty="0" err="1" smtClean="0"/>
            <a:t>Ру</a:t>
          </a:r>
          <a:r>
            <a:rPr lang="ru-RU" i="1" u="none" dirty="0" smtClean="0"/>
            <a:t>, </a:t>
          </a:r>
          <a:r>
            <a:rPr lang="ru-RU" i="1" u="none" dirty="0" err="1" smtClean="0"/>
            <a:t>Эбер</a:t>
          </a:r>
          <a:r>
            <a:rPr lang="ru-RU" i="1" u="none" dirty="0" smtClean="0"/>
            <a:t>)</a:t>
          </a:r>
          <a:endParaRPr lang="ru-RU" i="1" u="none" dirty="0"/>
        </a:p>
      </dgm:t>
    </dgm:pt>
    <dgm:pt modelId="{0399A71C-288F-4E49-A5D6-A616810445AD}" type="parTrans" cxnId="{EFFBDC20-A7FF-45AA-8713-687902DF5534}">
      <dgm:prSet/>
      <dgm:spPr/>
      <dgm:t>
        <a:bodyPr/>
        <a:lstStyle/>
        <a:p>
          <a:endParaRPr lang="ru-RU"/>
        </a:p>
      </dgm:t>
    </dgm:pt>
    <dgm:pt modelId="{87B486A1-AA88-4952-8D6B-7E2A89F3D774}" type="sibTrans" cxnId="{EFFBDC20-A7FF-45AA-8713-687902DF5534}">
      <dgm:prSet/>
      <dgm:spPr/>
      <dgm:t>
        <a:bodyPr/>
        <a:lstStyle/>
        <a:p>
          <a:endParaRPr lang="ru-RU"/>
        </a:p>
      </dgm:t>
    </dgm:pt>
    <dgm:pt modelId="{064726F4-8EA0-4A40-BC1D-7A009638CE3B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Усиление террора против спекулянтов, строгое соблюдение закона о максимуме, требования дальнейших уравнительных мер.</a:t>
          </a:r>
          <a:endParaRPr lang="ru-RU" dirty="0">
            <a:solidFill>
              <a:schemeClr val="bg1"/>
            </a:solidFill>
          </a:endParaRPr>
        </a:p>
      </dgm:t>
    </dgm:pt>
    <dgm:pt modelId="{691F96FC-23AF-42DB-8760-63482EC62D8F}" type="parTrans" cxnId="{14439DA1-AA7E-401E-834A-A4613BA2EADF}">
      <dgm:prSet/>
      <dgm:spPr/>
      <dgm:t>
        <a:bodyPr/>
        <a:lstStyle/>
        <a:p>
          <a:endParaRPr lang="ru-RU"/>
        </a:p>
      </dgm:t>
    </dgm:pt>
    <dgm:pt modelId="{0356CB0F-15A3-4A2D-987E-BBD578806602}" type="sibTrans" cxnId="{14439DA1-AA7E-401E-834A-A4613BA2EADF}">
      <dgm:prSet/>
      <dgm:spPr/>
      <dgm:t>
        <a:bodyPr/>
        <a:lstStyle/>
        <a:p>
          <a:endParaRPr lang="ru-RU"/>
        </a:p>
      </dgm:t>
    </dgm:pt>
    <dgm:pt modelId="{1903B4E8-B3EA-4756-B67E-FE3420AF6F83}">
      <dgm:prSet phldrT="[Текст]"/>
      <dgm:spPr>
        <a:solidFill>
          <a:schemeClr val="tx2">
            <a:lumMod val="9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Санкюлоты – городская беднота, революционно настроенные граждане</a:t>
          </a:r>
          <a:endParaRPr lang="ru-RU" dirty="0">
            <a:solidFill>
              <a:schemeClr val="bg1"/>
            </a:solidFill>
          </a:endParaRPr>
        </a:p>
      </dgm:t>
    </dgm:pt>
    <dgm:pt modelId="{517D8649-05CB-4789-85DB-2FD8BB439D72}" type="parTrans" cxnId="{F236B576-D9AA-418E-BB37-13B17DF7A0D9}">
      <dgm:prSet/>
      <dgm:spPr/>
      <dgm:t>
        <a:bodyPr/>
        <a:lstStyle/>
        <a:p>
          <a:endParaRPr lang="ru-RU"/>
        </a:p>
      </dgm:t>
    </dgm:pt>
    <dgm:pt modelId="{14250006-4C29-4C10-AE28-B27ADA570092}" type="sibTrans" cxnId="{F236B576-D9AA-418E-BB37-13B17DF7A0D9}">
      <dgm:prSet/>
      <dgm:spPr/>
      <dgm:t>
        <a:bodyPr/>
        <a:lstStyle/>
        <a:p>
          <a:endParaRPr lang="ru-RU"/>
        </a:p>
      </dgm:t>
    </dgm:pt>
    <dgm:pt modelId="{EE1B4494-69AC-45EB-93AA-2EA70EEED540}" type="pres">
      <dgm:prSet presAssocID="{6631830C-242B-4E86-BCEE-225584C0F87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65B-516A-4387-A260-8E2D2C33A9A2}" type="pres">
      <dgm:prSet presAssocID="{A98E49ED-A519-43CC-A0F7-A21BD7BB6558}" presName="compNode" presStyleCnt="0"/>
      <dgm:spPr/>
    </dgm:pt>
    <dgm:pt modelId="{43E90803-E0A7-4EBE-9CEE-D120F44F4BED}" type="pres">
      <dgm:prSet presAssocID="{A98E49ED-A519-43CC-A0F7-A21BD7BB6558}" presName="aNode" presStyleLbl="bgShp" presStyleIdx="0" presStyleCnt="3" custLinFactNeighborX="-38"/>
      <dgm:spPr/>
      <dgm:t>
        <a:bodyPr/>
        <a:lstStyle/>
        <a:p>
          <a:endParaRPr lang="ru-RU"/>
        </a:p>
      </dgm:t>
    </dgm:pt>
    <dgm:pt modelId="{7957A868-54B0-485A-B5CD-83004A8ED112}" type="pres">
      <dgm:prSet presAssocID="{A98E49ED-A519-43CC-A0F7-A21BD7BB6558}" presName="textNode" presStyleLbl="bgShp" presStyleIdx="0" presStyleCnt="3"/>
      <dgm:spPr/>
      <dgm:t>
        <a:bodyPr/>
        <a:lstStyle/>
        <a:p>
          <a:endParaRPr lang="ru-RU"/>
        </a:p>
      </dgm:t>
    </dgm:pt>
    <dgm:pt modelId="{B75C0A74-E149-4B37-9C59-734A6CCC805F}" type="pres">
      <dgm:prSet presAssocID="{A98E49ED-A519-43CC-A0F7-A21BD7BB6558}" presName="compChildNode" presStyleCnt="0"/>
      <dgm:spPr/>
    </dgm:pt>
    <dgm:pt modelId="{5CA47FFC-011F-467D-904F-567A72BD7DCB}" type="pres">
      <dgm:prSet presAssocID="{A98E49ED-A519-43CC-A0F7-A21BD7BB6558}" presName="theInnerList" presStyleCnt="0"/>
      <dgm:spPr/>
    </dgm:pt>
    <dgm:pt modelId="{D232367F-2246-4126-BB99-5FDC188E14C6}" type="pres">
      <dgm:prSet presAssocID="{8EB0D92E-379B-40FA-AF8C-36EBE8685B29}" presName="childNode" presStyleLbl="node1" presStyleIdx="0" presStyleCnt="6" custScaleY="142096" custLinFactNeighborX="1298" custLinFactNeighborY="-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78B6A-F28E-400A-AEA3-099902452978}" type="pres">
      <dgm:prSet presAssocID="{8EB0D92E-379B-40FA-AF8C-36EBE8685B29}" presName="aSpace2" presStyleCnt="0"/>
      <dgm:spPr/>
    </dgm:pt>
    <dgm:pt modelId="{D7199C14-F4B6-45EF-BA89-560C2BADB342}" type="pres">
      <dgm:prSet presAssocID="{F477260E-AE0D-482E-8EC4-266B3E664A8A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4FDD7-ECBE-4657-AAD7-93BD32752DFD}" type="pres">
      <dgm:prSet presAssocID="{A98E49ED-A519-43CC-A0F7-A21BD7BB6558}" presName="aSpace" presStyleCnt="0"/>
      <dgm:spPr/>
    </dgm:pt>
    <dgm:pt modelId="{6E1A850F-EE44-471E-AF7A-9DC474472349}" type="pres">
      <dgm:prSet presAssocID="{D33D69C1-AA50-427E-B139-DD00CB330E2A}" presName="compNode" presStyleCnt="0"/>
      <dgm:spPr/>
    </dgm:pt>
    <dgm:pt modelId="{A7B34838-D32B-4263-B8D4-27E70E1299FB}" type="pres">
      <dgm:prSet presAssocID="{D33D69C1-AA50-427E-B139-DD00CB330E2A}" presName="aNode" presStyleLbl="bgShp" presStyleIdx="1" presStyleCnt="3" custLinFactNeighborX="-473"/>
      <dgm:spPr/>
      <dgm:t>
        <a:bodyPr/>
        <a:lstStyle/>
        <a:p>
          <a:endParaRPr lang="ru-RU"/>
        </a:p>
      </dgm:t>
    </dgm:pt>
    <dgm:pt modelId="{89F2161A-F369-480E-9B3B-93E70ED5BAAE}" type="pres">
      <dgm:prSet presAssocID="{D33D69C1-AA50-427E-B139-DD00CB330E2A}" presName="textNode" presStyleLbl="bgShp" presStyleIdx="1" presStyleCnt="3"/>
      <dgm:spPr/>
      <dgm:t>
        <a:bodyPr/>
        <a:lstStyle/>
        <a:p>
          <a:endParaRPr lang="ru-RU"/>
        </a:p>
      </dgm:t>
    </dgm:pt>
    <dgm:pt modelId="{853FAF07-8AF9-42E1-B16B-937B949B8135}" type="pres">
      <dgm:prSet presAssocID="{D33D69C1-AA50-427E-B139-DD00CB330E2A}" presName="compChildNode" presStyleCnt="0"/>
      <dgm:spPr/>
    </dgm:pt>
    <dgm:pt modelId="{60725D20-DA73-4B00-A8F1-6F8722C11B3F}" type="pres">
      <dgm:prSet presAssocID="{D33D69C1-AA50-427E-B139-DD00CB330E2A}" presName="theInnerList" presStyleCnt="0"/>
      <dgm:spPr/>
    </dgm:pt>
    <dgm:pt modelId="{984F4EA7-1BB5-46A1-9215-F1C7F3D64C1F}" type="pres">
      <dgm:prSet presAssocID="{1E037E9B-2819-464D-AD53-442C45EB20A2}" presName="childNode" presStyleLbl="node1" presStyleIdx="2" presStyleCnt="6" custScaleY="121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E6166-9BBE-4E13-ABB0-AC1FC5B18EA4}" type="pres">
      <dgm:prSet presAssocID="{1E037E9B-2819-464D-AD53-442C45EB20A2}" presName="aSpace2" presStyleCnt="0"/>
      <dgm:spPr/>
    </dgm:pt>
    <dgm:pt modelId="{677F06E3-6AE1-4BB6-931F-33C2DCF99C00}" type="pres">
      <dgm:prSet presAssocID="{E80AE50F-15C1-4226-B0A4-B5D73E6D1B15}" presName="childNode" presStyleLbl="node1" presStyleIdx="3" presStyleCnt="6" custScaleY="79912" custLinFactNeighborX="-3845" custLinFactNeighborY="4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3D5F1-F89D-4B92-851F-C9EA3905951F}" type="pres">
      <dgm:prSet presAssocID="{D33D69C1-AA50-427E-B139-DD00CB330E2A}" presName="aSpace" presStyleCnt="0"/>
      <dgm:spPr/>
    </dgm:pt>
    <dgm:pt modelId="{6AAC7987-8BD3-42E8-B2D6-FA3355B41F7A}" type="pres">
      <dgm:prSet presAssocID="{6C8BE283-565D-4059-A648-D6F1C7CE17D0}" presName="compNode" presStyleCnt="0"/>
      <dgm:spPr/>
    </dgm:pt>
    <dgm:pt modelId="{3EBD953E-AD8E-4F56-8DC6-F652E4956580}" type="pres">
      <dgm:prSet presAssocID="{6C8BE283-565D-4059-A648-D6F1C7CE17D0}" presName="aNode" presStyleLbl="bgShp" presStyleIdx="2" presStyleCnt="3"/>
      <dgm:spPr/>
      <dgm:t>
        <a:bodyPr/>
        <a:lstStyle/>
        <a:p>
          <a:endParaRPr lang="ru-RU"/>
        </a:p>
      </dgm:t>
    </dgm:pt>
    <dgm:pt modelId="{E36F11F8-454A-4CB1-8CAF-1356AF1AF709}" type="pres">
      <dgm:prSet presAssocID="{6C8BE283-565D-4059-A648-D6F1C7CE17D0}" presName="textNode" presStyleLbl="bgShp" presStyleIdx="2" presStyleCnt="3"/>
      <dgm:spPr/>
      <dgm:t>
        <a:bodyPr/>
        <a:lstStyle/>
        <a:p>
          <a:endParaRPr lang="ru-RU"/>
        </a:p>
      </dgm:t>
    </dgm:pt>
    <dgm:pt modelId="{4631470D-E33E-4C2E-AC87-809D397A5FD3}" type="pres">
      <dgm:prSet presAssocID="{6C8BE283-565D-4059-A648-D6F1C7CE17D0}" presName="compChildNode" presStyleCnt="0"/>
      <dgm:spPr/>
    </dgm:pt>
    <dgm:pt modelId="{6BBD24A2-6D0E-452C-8F46-19C87233A926}" type="pres">
      <dgm:prSet presAssocID="{6C8BE283-565D-4059-A648-D6F1C7CE17D0}" presName="theInnerList" presStyleCnt="0"/>
      <dgm:spPr/>
    </dgm:pt>
    <dgm:pt modelId="{7342844E-311A-4C67-B317-C6D7315F50D2}" type="pres">
      <dgm:prSet presAssocID="{064726F4-8EA0-4A40-BC1D-7A009638CE3B}" presName="childNode" presStyleLbl="node1" presStyleIdx="4" presStyleCnt="6" custScaleY="156160" custLinFactNeighborX="242" custLinFactNeighborY="-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8CBC1-C7F7-4225-B485-4C9BD6F0E728}" type="pres">
      <dgm:prSet presAssocID="{064726F4-8EA0-4A40-BC1D-7A009638CE3B}" presName="aSpace2" presStyleCnt="0"/>
      <dgm:spPr/>
    </dgm:pt>
    <dgm:pt modelId="{2BA83653-F017-4864-9380-C90283C802C6}" type="pres">
      <dgm:prSet presAssocID="{1903B4E8-B3EA-4756-B67E-FE3420AF6F83}" presName="childNode" presStyleLbl="node1" presStyleIdx="5" presStyleCnt="6" custLinFactNeighborX="242" custLinFactNeighborY="4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4971E2-E20C-4625-9501-31ECA3838A03}" srcId="{A98E49ED-A519-43CC-A0F7-A21BD7BB6558}" destId="{F477260E-AE0D-482E-8EC4-266B3E664A8A}" srcOrd="1" destOrd="0" parTransId="{A8B707C4-3EB3-41A2-BC30-218F49B2C2D5}" sibTransId="{025D35DE-7F8C-4E0B-A31C-4EAD8161D932}"/>
    <dgm:cxn modelId="{F236B576-D9AA-418E-BB37-13B17DF7A0D9}" srcId="{6C8BE283-565D-4059-A648-D6F1C7CE17D0}" destId="{1903B4E8-B3EA-4756-B67E-FE3420AF6F83}" srcOrd="1" destOrd="0" parTransId="{517D8649-05CB-4789-85DB-2FD8BB439D72}" sibTransId="{14250006-4C29-4C10-AE28-B27ADA570092}"/>
    <dgm:cxn modelId="{14439DA1-AA7E-401E-834A-A4613BA2EADF}" srcId="{6C8BE283-565D-4059-A648-D6F1C7CE17D0}" destId="{064726F4-8EA0-4A40-BC1D-7A009638CE3B}" srcOrd="0" destOrd="0" parTransId="{691F96FC-23AF-42DB-8760-63482EC62D8F}" sibTransId="{0356CB0F-15A3-4A2D-987E-BBD578806602}"/>
    <dgm:cxn modelId="{15F0E8A9-6F86-4890-8545-B724F08D036F}" type="presOf" srcId="{A98E49ED-A519-43CC-A0F7-A21BD7BB6558}" destId="{7957A868-54B0-485A-B5CD-83004A8ED112}" srcOrd="1" destOrd="0" presId="urn:microsoft.com/office/officeart/2005/8/layout/lProcess2"/>
    <dgm:cxn modelId="{F6DF66DC-CE44-4494-B65A-E181A2A6A136}" type="presOf" srcId="{8EB0D92E-379B-40FA-AF8C-36EBE8685B29}" destId="{D232367F-2246-4126-BB99-5FDC188E14C6}" srcOrd="0" destOrd="0" presId="urn:microsoft.com/office/officeart/2005/8/layout/lProcess2"/>
    <dgm:cxn modelId="{4D705BC2-42DE-4555-865A-780E2D8B84B9}" type="presOf" srcId="{F477260E-AE0D-482E-8EC4-266B3E664A8A}" destId="{D7199C14-F4B6-45EF-BA89-560C2BADB342}" srcOrd="0" destOrd="0" presId="urn:microsoft.com/office/officeart/2005/8/layout/lProcess2"/>
    <dgm:cxn modelId="{F59AC18B-5460-46B4-AD80-D9BC22D2E17A}" srcId="{6631830C-242B-4E86-BCEE-225584C0F871}" destId="{A98E49ED-A519-43CC-A0F7-A21BD7BB6558}" srcOrd="0" destOrd="0" parTransId="{52590A1D-7182-4CCB-8D5F-969EBD39F206}" sibTransId="{544464BF-B636-4708-8241-651DE27D7368}"/>
    <dgm:cxn modelId="{C01EA71A-B7B0-421E-9AEF-DAA5C76177BD}" type="presOf" srcId="{D33D69C1-AA50-427E-B139-DD00CB330E2A}" destId="{A7B34838-D32B-4263-B8D4-27E70E1299FB}" srcOrd="0" destOrd="0" presId="urn:microsoft.com/office/officeart/2005/8/layout/lProcess2"/>
    <dgm:cxn modelId="{77FEA77C-A6D5-4657-B893-5A2DA8F50990}" type="presOf" srcId="{6C8BE283-565D-4059-A648-D6F1C7CE17D0}" destId="{3EBD953E-AD8E-4F56-8DC6-F652E4956580}" srcOrd="0" destOrd="0" presId="urn:microsoft.com/office/officeart/2005/8/layout/lProcess2"/>
    <dgm:cxn modelId="{593D1B72-5661-4BA3-BCF8-C4524BC53FAE}" srcId="{D33D69C1-AA50-427E-B139-DD00CB330E2A}" destId="{E80AE50F-15C1-4226-B0A4-B5D73E6D1B15}" srcOrd="1" destOrd="0" parTransId="{AB068D69-AB02-48AE-841D-425E47862BC1}" sibTransId="{8C4FD511-3DDE-4B01-A7D3-675DAB4187D7}"/>
    <dgm:cxn modelId="{6758C837-C6B2-4D48-8E60-12B67E35982A}" srcId="{D33D69C1-AA50-427E-B139-DD00CB330E2A}" destId="{1E037E9B-2819-464D-AD53-442C45EB20A2}" srcOrd="0" destOrd="0" parTransId="{66FED52C-47C8-4011-97B7-94736FDE6318}" sibTransId="{12720754-55EA-4151-AB50-8D76E4EEB92E}"/>
    <dgm:cxn modelId="{3A9E61B0-8B4C-4661-B68D-DE01AF4DC124}" type="presOf" srcId="{D33D69C1-AA50-427E-B139-DD00CB330E2A}" destId="{89F2161A-F369-480E-9B3B-93E70ED5BAAE}" srcOrd="1" destOrd="0" presId="urn:microsoft.com/office/officeart/2005/8/layout/lProcess2"/>
    <dgm:cxn modelId="{CFCCF3FD-8E70-4D0F-94C6-0A4FC64BB557}" type="presOf" srcId="{1E037E9B-2819-464D-AD53-442C45EB20A2}" destId="{984F4EA7-1BB5-46A1-9215-F1C7F3D64C1F}" srcOrd="0" destOrd="0" presId="urn:microsoft.com/office/officeart/2005/8/layout/lProcess2"/>
    <dgm:cxn modelId="{EFFBDC20-A7FF-45AA-8713-687902DF5534}" srcId="{6631830C-242B-4E86-BCEE-225584C0F871}" destId="{6C8BE283-565D-4059-A648-D6F1C7CE17D0}" srcOrd="2" destOrd="0" parTransId="{0399A71C-288F-4E49-A5D6-A616810445AD}" sibTransId="{87B486A1-AA88-4952-8D6B-7E2A89F3D774}"/>
    <dgm:cxn modelId="{47EC5E26-A31B-47AA-B802-3EAC1D11929C}" type="presOf" srcId="{6631830C-242B-4E86-BCEE-225584C0F871}" destId="{EE1B4494-69AC-45EB-93AA-2EA70EEED540}" srcOrd="0" destOrd="0" presId="urn:microsoft.com/office/officeart/2005/8/layout/lProcess2"/>
    <dgm:cxn modelId="{1179F843-CF10-47F6-AB6D-180C8B5B842F}" type="presOf" srcId="{6C8BE283-565D-4059-A648-D6F1C7CE17D0}" destId="{E36F11F8-454A-4CB1-8CAF-1356AF1AF709}" srcOrd="1" destOrd="0" presId="urn:microsoft.com/office/officeart/2005/8/layout/lProcess2"/>
    <dgm:cxn modelId="{DA4A7FD3-1B0E-4785-A2C5-49FA211109C3}" type="presOf" srcId="{064726F4-8EA0-4A40-BC1D-7A009638CE3B}" destId="{7342844E-311A-4C67-B317-C6D7315F50D2}" srcOrd="0" destOrd="0" presId="urn:microsoft.com/office/officeart/2005/8/layout/lProcess2"/>
    <dgm:cxn modelId="{432B54AC-EEBF-440F-ADEF-01E0FB7BBE63}" srcId="{6631830C-242B-4E86-BCEE-225584C0F871}" destId="{D33D69C1-AA50-427E-B139-DD00CB330E2A}" srcOrd="1" destOrd="0" parTransId="{B302E8E7-B502-4E06-BB52-18726A9A523D}" sibTransId="{9991BC47-2724-4E68-8BED-2E4792A9E7D8}"/>
    <dgm:cxn modelId="{3B770198-8D8C-43D5-BC89-F9182FC544B1}" type="presOf" srcId="{1903B4E8-B3EA-4756-B67E-FE3420AF6F83}" destId="{2BA83653-F017-4864-9380-C90283C802C6}" srcOrd="0" destOrd="0" presId="urn:microsoft.com/office/officeart/2005/8/layout/lProcess2"/>
    <dgm:cxn modelId="{D4B09FE9-D22E-4E73-A3E9-874A940B8DA0}" type="presOf" srcId="{A98E49ED-A519-43CC-A0F7-A21BD7BB6558}" destId="{43E90803-E0A7-4EBE-9CEE-D120F44F4BED}" srcOrd="0" destOrd="0" presId="urn:microsoft.com/office/officeart/2005/8/layout/lProcess2"/>
    <dgm:cxn modelId="{4065E134-32C9-447E-BDE7-86093E0A5A9E}" srcId="{A98E49ED-A519-43CC-A0F7-A21BD7BB6558}" destId="{8EB0D92E-379B-40FA-AF8C-36EBE8685B29}" srcOrd="0" destOrd="0" parTransId="{8ACBA746-7A77-44EC-87E4-94BA7B705D75}" sibTransId="{C7FE9305-6AA6-4441-BBC5-48B198208891}"/>
    <dgm:cxn modelId="{E03CF123-17EA-4D0B-A3D9-24E792A61EB2}" type="presOf" srcId="{E80AE50F-15C1-4226-B0A4-B5D73E6D1B15}" destId="{677F06E3-6AE1-4BB6-931F-33C2DCF99C00}" srcOrd="0" destOrd="0" presId="urn:microsoft.com/office/officeart/2005/8/layout/lProcess2"/>
    <dgm:cxn modelId="{7B1D87B0-8AA4-477F-8B18-5B2ED8E7D3B7}" type="presParOf" srcId="{EE1B4494-69AC-45EB-93AA-2EA70EEED540}" destId="{782C865B-516A-4387-A260-8E2D2C33A9A2}" srcOrd="0" destOrd="0" presId="urn:microsoft.com/office/officeart/2005/8/layout/lProcess2"/>
    <dgm:cxn modelId="{6E43334F-FD6E-45CC-BCAE-B3E0AD6A7E5B}" type="presParOf" srcId="{782C865B-516A-4387-A260-8E2D2C33A9A2}" destId="{43E90803-E0A7-4EBE-9CEE-D120F44F4BED}" srcOrd="0" destOrd="0" presId="urn:microsoft.com/office/officeart/2005/8/layout/lProcess2"/>
    <dgm:cxn modelId="{36F9BCD3-8881-4EA1-BEE0-41145B00482D}" type="presParOf" srcId="{782C865B-516A-4387-A260-8E2D2C33A9A2}" destId="{7957A868-54B0-485A-B5CD-83004A8ED112}" srcOrd="1" destOrd="0" presId="urn:microsoft.com/office/officeart/2005/8/layout/lProcess2"/>
    <dgm:cxn modelId="{1CE1C11C-FBE2-4D00-96EE-7641E55FF5E8}" type="presParOf" srcId="{782C865B-516A-4387-A260-8E2D2C33A9A2}" destId="{B75C0A74-E149-4B37-9C59-734A6CCC805F}" srcOrd="2" destOrd="0" presId="urn:microsoft.com/office/officeart/2005/8/layout/lProcess2"/>
    <dgm:cxn modelId="{7CF353A6-A732-4882-B154-23A9BD62107A}" type="presParOf" srcId="{B75C0A74-E149-4B37-9C59-734A6CCC805F}" destId="{5CA47FFC-011F-467D-904F-567A72BD7DCB}" srcOrd="0" destOrd="0" presId="urn:microsoft.com/office/officeart/2005/8/layout/lProcess2"/>
    <dgm:cxn modelId="{401D2CBD-F87C-47C2-A25C-CF2D5C190306}" type="presParOf" srcId="{5CA47FFC-011F-467D-904F-567A72BD7DCB}" destId="{D232367F-2246-4126-BB99-5FDC188E14C6}" srcOrd="0" destOrd="0" presId="urn:microsoft.com/office/officeart/2005/8/layout/lProcess2"/>
    <dgm:cxn modelId="{C5666FE4-0B83-4058-A1EE-90B478381075}" type="presParOf" srcId="{5CA47FFC-011F-467D-904F-567A72BD7DCB}" destId="{60A78B6A-F28E-400A-AEA3-099902452978}" srcOrd="1" destOrd="0" presId="urn:microsoft.com/office/officeart/2005/8/layout/lProcess2"/>
    <dgm:cxn modelId="{C5D6F31D-FCD8-4153-80DF-3039A56D74A5}" type="presParOf" srcId="{5CA47FFC-011F-467D-904F-567A72BD7DCB}" destId="{D7199C14-F4B6-45EF-BA89-560C2BADB342}" srcOrd="2" destOrd="0" presId="urn:microsoft.com/office/officeart/2005/8/layout/lProcess2"/>
    <dgm:cxn modelId="{83BBD6AD-946B-4144-9481-F952BBAC1687}" type="presParOf" srcId="{EE1B4494-69AC-45EB-93AA-2EA70EEED540}" destId="{D9A4FDD7-ECBE-4657-AAD7-93BD32752DFD}" srcOrd="1" destOrd="0" presId="urn:microsoft.com/office/officeart/2005/8/layout/lProcess2"/>
    <dgm:cxn modelId="{7BB6136F-7DE0-4552-80C7-1C75430F4E8B}" type="presParOf" srcId="{EE1B4494-69AC-45EB-93AA-2EA70EEED540}" destId="{6E1A850F-EE44-471E-AF7A-9DC474472349}" srcOrd="2" destOrd="0" presId="urn:microsoft.com/office/officeart/2005/8/layout/lProcess2"/>
    <dgm:cxn modelId="{717ABE0D-85F5-4569-8DB4-2DB6C45A12D8}" type="presParOf" srcId="{6E1A850F-EE44-471E-AF7A-9DC474472349}" destId="{A7B34838-D32B-4263-B8D4-27E70E1299FB}" srcOrd="0" destOrd="0" presId="urn:microsoft.com/office/officeart/2005/8/layout/lProcess2"/>
    <dgm:cxn modelId="{6E27F21B-3302-42C4-A6F0-FC65FBF4A349}" type="presParOf" srcId="{6E1A850F-EE44-471E-AF7A-9DC474472349}" destId="{89F2161A-F369-480E-9B3B-93E70ED5BAAE}" srcOrd="1" destOrd="0" presId="urn:microsoft.com/office/officeart/2005/8/layout/lProcess2"/>
    <dgm:cxn modelId="{AAEE631A-9E90-4A87-B98E-0CE2560D13CD}" type="presParOf" srcId="{6E1A850F-EE44-471E-AF7A-9DC474472349}" destId="{853FAF07-8AF9-42E1-B16B-937B949B8135}" srcOrd="2" destOrd="0" presId="urn:microsoft.com/office/officeart/2005/8/layout/lProcess2"/>
    <dgm:cxn modelId="{B3B5AE15-BF1C-4267-BEBC-51F2364F44BD}" type="presParOf" srcId="{853FAF07-8AF9-42E1-B16B-937B949B8135}" destId="{60725D20-DA73-4B00-A8F1-6F8722C11B3F}" srcOrd="0" destOrd="0" presId="urn:microsoft.com/office/officeart/2005/8/layout/lProcess2"/>
    <dgm:cxn modelId="{97705F73-DBAD-4A3E-A559-6364AE334150}" type="presParOf" srcId="{60725D20-DA73-4B00-A8F1-6F8722C11B3F}" destId="{984F4EA7-1BB5-46A1-9215-F1C7F3D64C1F}" srcOrd="0" destOrd="0" presId="urn:microsoft.com/office/officeart/2005/8/layout/lProcess2"/>
    <dgm:cxn modelId="{74B76A8A-8B88-45ED-AEA9-6C4939D1C7F9}" type="presParOf" srcId="{60725D20-DA73-4B00-A8F1-6F8722C11B3F}" destId="{7FFE6166-9BBE-4E13-ABB0-AC1FC5B18EA4}" srcOrd="1" destOrd="0" presId="urn:microsoft.com/office/officeart/2005/8/layout/lProcess2"/>
    <dgm:cxn modelId="{1A2E61C8-6409-492B-A261-0E583421B6E8}" type="presParOf" srcId="{60725D20-DA73-4B00-A8F1-6F8722C11B3F}" destId="{677F06E3-6AE1-4BB6-931F-33C2DCF99C00}" srcOrd="2" destOrd="0" presId="urn:microsoft.com/office/officeart/2005/8/layout/lProcess2"/>
    <dgm:cxn modelId="{280F1781-CC01-465A-8537-62C6FAE6F96D}" type="presParOf" srcId="{EE1B4494-69AC-45EB-93AA-2EA70EEED540}" destId="{A763D5F1-F89D-4B92-851F-C9EA3905951F}" srcOrd="3" destOrd="0" presId="urn:microsoft.com/office/officeart/2005/8/layout/lProcess2"/>
    <dgm:cxn modelId="{644A983E-80BC-43FA-93B7-5B9C28091299}" type="presParOf" srcId="{EE1B4494-69AC-45EB-93AA-2EA70EEED540}" destId="{6AAC7987-8BD3-42E8-B2D6-FA3355B41F7A}" srcOrd="4" destOrd="0" presId="urn:microsoft.com/office/officeart/2005/8/layout/lProcess2"/>
    <dgm:cxn modelId="{587714EF-29FB-4C80-9C8A-9B382EB2EA22}" type="presParOf" srcId="{6AAC7987-8BD3-42E8-B2D6-FA3355B41F7A}" destId="{3EBD953E-AD8E-4F56-8DC6-F652E4956580}" srcOrd="0" destOrd="0" presId="urn:microsoft.com/office/officeart/2005/8/layout/lProcess2"/>
    <dgm:cxn modelId="{7C38C3EC-F4F1-42AD-B5BB-99E55A9E798A}" type="presParOf" srcId="{6AAC7987-8BD3-42E8-B2D6-FA3355B41F7A}" destId="{E36F11F8-454A-4CB1-8CAF-1356AF1AF709}" srcOrd="1" destOrd="0" presId="urn:microsoft.com/office/officeart/2005/8/layout/lProcess2"/>
    <dgm:cxn modelId="{4865329C-11BA-41A2-AF8F-3303C9CB0A18}" type="presParOf" srcId="{6AAC7987-8BD3-42E8-B2D6-FA3355B41F7A}" destId="{4631470D-E33E-4C2E-AC87-809D397A5FD3}" srcOrd="2" destOrd="0" presId="urn:microsoft.com/office/officeart/2005/8/layout/lProcess2"/>
    <dgm:cxn modelId="{59EE033D-D220-458D-AB39-24DC49D2429E}" type="presParOf" srcId="{4631470D-E33E-4C2E-AC87-809D397A5FD3}" destId="{6BBD24A2-6D0E-452C-8F46-19C87233A926}" srcOrd="0" destOrd="0" presId="urn:microsoft.com/office/officeart/2005/8/layout/lProcess2"/>
    <dgm:cxn modelId="{8D9CD9D5-70BE-4346-970C-FAFB23624AAD}" type="presParOf" srcId="{6BBD24A2-6D0E-452C-8F46-19C87233A926}" destId="{7342844E-311A-4C67-B317-C6D7315F50D2}" srcOrd="0" destOrd="0" presId="urn:microsoft.com/office/officeart/2005/8/layout/lProcess2"/>
    <dgm:cxn modelId="{1CA560EB-3654-43BB-B889-C7B33365C1A2}" type="presParOf" srcId="{6BBD24A2-6D0E-452C-8F46-19C87233A926}" destId="{25A8CBC1-C7F7-4225-B485-4C9BD6F0E728}" srcOrd="1" destOrd="0" presId="urn:microsoft.com/office/officeart/2005/8/layout/lProcess2"/>
    <dgm:cxn modelId="{AE8EE63C-BE11-4AC3-A9BE-DCFF34169B56}" type="presParOf" srcId="{6BBD24A2-6D0E-452C-8F46-19C87233A926}" destId="{2BA83653-F017-4864-9380-C90283C802C6}" srcOrd="2" destOrd="0" presId="urn:microsoft.com/office/officeart/2005/8/layout/l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EE8E6CD-DAAD-4B1B-A9B4-774B022C0134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824DE6-8390-49BC-8E1F-E45CDE46D3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E4106-4810-4A2C-9C6F-9E9286064C9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4D93BC-88F5-41C5-8B78-F37C9555C5B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EC4EAD-D67A-4E3C-BD84-EC74738F27C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83061-4A47-4ABB-824B-ACF8520DFA85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DB8D-4EEE-492B-856B-743CE66F0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42C16-6D37-40EC-BE80-F7C373CD685C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BA39D-E226-4C5F-99E9-8D2CC3A93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4381B-94D3-4B4D-A034-728420C87AAA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5C174-C8D6-468E-9966-846953518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8C524-1BF9-43E4-8994-D4A0B6ACB706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1D96-F705-49D5-96F3-AE35F0C2C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4833-33D8-4B03-A9B1-ADD641637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C33B-35A6-4451-9250-E3094AD74462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04C8-2250-4232-B46A-F853AF139080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4E72-7319-45C9-920F-4122935F2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9F747-8E91-4E32-AD41-41E484F34C94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E6402-36EB-4720-8C1F-7B2D04423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7AA62-F1BB-46B3-9EFA-876F93DCCF2D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3772C-2A48-4332-8658-12A56414E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65089-6044-4880-A517-C979B2FAC3B0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6910-1B03-4D91-84B7-4600389F4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6CDA1-FEEA-4044-A4BA-FD1C0F78761E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55E49-E989-4EE6-AF24-409B6C348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6DD6-E040-42D4-B541-A4E892B848AF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CD974-789F-46B9-89A8-697B51A93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6EDD70-E31F-4E0F-992F-394321C2E849}" type="datetimeFigureOut">
              <a:rPr lang="ru-RU"/>
              <a:pPr>
                <a:defRPr/>
              </a:pPr>
              <a:t>07.12.2012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E21560-31C1-450A-BEED-E49883E6A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68" r:id="rId1"/>
    <p:sldLayoutId id="2147484067" r:id="rId2"/>
    <p:sldLayoutId id="2147484069" r:id="rId3"/>
    <p:sldLayoutId id="2147484066" r:id="rId4"/>
    <p:sldLayoutId id="2147484070" r:id="rId5"/>
    <p:sldLayoutId id="2147484065" r:id="rId6"/>
    <p:sldLayoutId id="2147484064" r:id="rId7"/>
    <p:sldLayoutId id="2147484063" r:id="rId8"/>
    <p:sldLayoutId id="2147484062" r:id="rId9"/>
    <p:sldLayoutId id="2147484061" r:id="rId10"/>
    <p:sldLayoutId id="2147484060" r:id="rId11"/>
  </p:sldLayoutIdLst>
  <p:transition spd="slow">
    <p:diamond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olas" pitchFamily="49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2;&#1072;&#1088;&#1089;&#1077;&#1083;&#1100;&#1077;&#1079;&#1072;%20(mp3cut.net).mp3" TargetMode="External"/><Relationship Id="rId6" Type="http://schemas.openxmlformats.org/officeDocument/2006/relationships/hyperlink" Target="http://images.yandex.ru/yandsearch?img_url=static.guim.co.uk/sys-images/Books/Pix/pictures/2009/3/24/1237892861738/French-revolution-001.jpg&amp;iorient=&amp;icolor=&amp;site=&amp;text=%D0%B2%D0%B5%D0%BB%D0%B8%D0%BA%D0%B0%D1%8F%20%D1%84%D1%80%D0%B0%D0%BD%D1%86%D1%83%D0%B7%D1%81%D0%BA%D0%B0%D1%8F%20%D1%80%D0%B5%D0%B2%D0%BE%D0%BB%D1%8E%D1%86%D0%B8%D1%8F&amp;wp=&amp;pos=27&amp;isize=&amp;type=&amp;recent=&amp;rpt=simage&amp;itype=&amp;nojs=1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images.yandex.ru/yandsearch?img_url=img-fotki.yandex.ru/get/5821/32047366.65/0_7e231_20b54044_XL.jpg&amp;iorient=horizontal&amp;icolor=&amp;site=&amp;text=%D0%B2%D0%B5%D0%BB%D0%B8%D0%BA%D0%B0%D1%8F%20%D1%84%D1%80%D0%B0%D0%BD%D1%86%D1%83%D0%B7%D1%81%D0%BA%D0%B0%D1%8F%20%D1%80%D0%B5%D0%B2%D0%BE%D0%BB%D1%8E%D1%86%D0%B8%D1%8F&amp;wp=&amp;pos=7&amp;isize=&amp;type=&amp;recent=&amp;rpt=simage&amp;itype=&amp;nojs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hyperlink" Target="http://images.yandex.ru/yandsearch?img_url=www.haberlink.com/images/haber/hbr-lnk_4cb892efa818e.jpg&amp;iorient=&amp;icolor=&amp;site=&amp;text=%D1%84%D1%80%D0%B0%D0%BD%D1%86%D1%83%D0%B7%D1%81%D0%BA%D0%B0%D1%8F%20%D1%80%D0%B5%D0%B2%D0%BE%D0%BB%D1%8E%D1%86%D0%B8%D1%8F%20%20&amp;wp=&amp;pos=5&amp;isize=&amp;type=&amp;recent=&amp;rpt=simage&amp;itype=&amp;nojs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img_url=www.zhaba.ru/_pics/d6e02n1at3flezq6.jpg&amp;iorient=&amp;icolor=&amp;site=&amp;text=%D0%92%D0%B5%D1%80%D1%81%D0%B0%D0%BB%D1%8C%2018%20%D0%B2%D0%B5%D0%BA&amp;wp=&amp;pos=0&amp;isize=&amp;type=&amp;recent=&amp;rpt=simage&amp;itype=&amp;nojs=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img_url=larevolution.ru/uploads/posts/2012-08/thumbs/1344884113_snimok.jpg&amp;iorient=&amp;icolor=&amp;site=&amp;text=%D1%81%D0%BE%D0%B7%D1%8B%D0%B2%20%D0%B3%D0%B5%D0%BD%D0%B5%D1%80%D0%B0%D0%BB%D1%8C%D0%BD%D1%8B%D1%85%20%D1%88%D1%82%D0%B0%D1%82%D0%BE%D0%B2&amp;wp=&amp;pos=4&amp;isize=&amp;type=&amp;recent=&amp;rpt=simage&amp;itype=&amp;nojs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history-names.ru/d/images/deklaraciya_prav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img_url=thepulseoffreedom.com/neverforget/wp-content/uploads/2011/08/Marquis_de_Lafayette3-310x214.jpg&amp;iorient=&amp;icolor=&amp;site=&amp;text=%D0%9B%D0%B0%D1%84%D0%B0%D0%B9%D0%B5%D1%82&amp;wp=&amp;pos=15&amp;isize=&amp;type=&amp;recent=&amp;rpt=simage&amp;itype=&amp;nojs=1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hyperlink" Target="http://images.yandex.ru/yandsearch?img_url=www.lenta.tv/uploads/pics/day20080225-0230.jpg&amp;iorient=&amp;icolor=&amp;site=&amp;text=%D0%A0%D0%BE%D0%B1%D0%B5%D1%81%D0%BF%D1%8C%D0%B5%D1%80&amp;wp=&amp;pos=2&amp;isize=&amp;type=&amp;recent=&amp;rpt=simage&amp;itype=&amp;nojs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img_url=upload.wikimedia.org/wikipedia/commons/8/80/Jean-Paul_Marat_portre.jpg&amp;iorient=&amp;icolor=&amp;site=&amp;text=%D0%9C%D0%B0%D1%80%D0%B0%D1%82&amp;wp=&amp;pos=12&amp;isize=&amp;type=&amp;recent=&amp;rpt=simage&amp;itype=&amp;nojs=1" TargetMode="External"/><Relationship Id="rId5" Type="http://schemas.openxmlformats.org/officeDocument/2006/relationships/image" Target="../media/image26.jpeg"/><Relationship Id="rId10" Type="http://schemas.openxmlformats.org/officeDocument/2006/relationships/image" Target="../media/image29.jpeg"/><Relationship Id="rId4" Type="http://schemas.openxmlformats.org/officeDocument/2006/relationships/hyperlink" Target="http://images.yandex.ru/yandsearch?img_url=s14.radikal.ru/i187/0908/77/625de46cd31e.jpg&amp;iorient=&amp;icolor=&amp;site=&amp;text=%D0%94%D0%B0%D0%BD%D1%82%D0%BE%D0%BD&amp;wp=&amp;pos=2&amp;isize=&amp;type=&amp;recent=&amp;rpt=simage&amp;itype=&amp;nojs=1" TargetMode="External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yandex.ru/yandsearch?img_url=francomania.net/wp-content/uploads/Louis-XVI.jpg&amp;iorient=&amp;icolor=&amp;site=&amp;text=%D0%BC%D0%BE%D0%BD%D0%B5%D1%82%D0%B0%20%D1%81%20%D0%BF%D1%80%D0%BE%D1%84%D0%B8%D0%BB%D0%B5%D0%BC%20%D0%BA%D0%B0%D0%B7%D0%BD%D0%B5%D0%BD%D0%BD%D0%BE%D0%B3%D0%BE%20%D0%BA%D0%BE%D1%80%D0%BE%D0%BB%D1%8F%20%D0%A4%D1%80%D0%B0%D0%BD%D1%86%D0%B8%D1%8F%20%D0%9B%D1%8E%D0%B4%D0%BE%D0%B2%D0%B8%D0%BA%20XVI&amp;wp=&amp;pos=24&amp;isize=&amp;type=&amp;recent=&amp;rpt=simage&amp;itype=&amp;nojs=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hyperlink" Target="http://school.xvatit.com/index.php?title=%D0%A4%D0%B0%D0%B9%D0%BB:PolnUroki_10kl_38_8.jpe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school.xvatit.com/index.php?title=%D0%A4%D0%B0%D0%B9%D0%BB:PolnUroki_10kl_38_9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lecks.free.fr/wp-content/uploads/2010/11/execution_louisxvi_900-2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images.yandex.ru/yandsearch?img_url=www.zhaba.ru/_pics/tqmlzqts9kymo2u0.jpg&amp;iorient=&amp;icolor=&amp;site=&amp;text=2%20%D0%B8%D1%8E%D0%BD%D1%8F%201793%20%D0%B3.%20%D0%BF%D1%80%D0%BE%D0%B8%D0%B7%D0%BE%D1%88%D0%BB%D0%BE%20%D0%BD%D0%B0%D1%80%D0%BE%D0%B4%D0%BD%D0%BE%D0%B5%20%D0%B2%D0%BE%D1%81%D1%81%D1%82%D0%B0%D0%BD%D0%B8%D0%B5%20%D0%B2%20%D0%9F%D0%B0%D1%80%D0%B8%D0%B6%D0%B5&amp;wp=&amp;pos=1&amp;isize=&amp;type=&amp;recent=&amp;rpt=simage&amp;itype=&amp;nojs=1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5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microsoft.com/office/2007/relationships/diagramDrawing" Target="../diagrams/drawing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2" Type="http://schemas.openxmlformats.org/officeDocument/2006/relationships/hyperlink" Target="http://ukrmap.su/program2009/wh9/1/3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img_url=frevol.narod.ru/8.jpg&amp;iorient=&amp;icolor=&amp;site=&amp;text=%D1%82%D0%B5%D1%80%D0%BC%D0%B8%D0%B4%D0%BE%D1%80%D0%B8%D0%B0%D0%BD%D1%81%D0%BA%D0%B8%D0%B9%20%D0%BF%D0%B5%D1%80%D0%B5%D0%B2%D0%BE%D1%80%D0%BE%D1%82&amp;wp=&amp;pos=26&amp;isize=&amp;type=&amp;recent=&amp;rpt=simage&amp;itype=&amp;nojs=1" TargetMode="Externa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://yosmi.ru/uploads/posts/2012-03/thumbs/edc80f857d_termidorian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sasukefernandez.files.wordpress.com/2009/03/napoleon_bonaparte.jpe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hyperlink" Target="http://images.yandex.ru/yandsearch?img_url=www.nn.ru/data/forum/images/2011-12/43793106-napoleon_..jpg&amp;iorient=&amp;icolor=&amp;site=&amp;text=%D0%9D%D0%B0%D0%BF%D0%BE%D0%BB%D0%B5%D0%BE%D0%BD%20%D0%91%D0%BE%D0%BD%D0%B0%D0%BF%D0%B0%D1%80%D1%82%20&amp;wp=&amp;pos=5&amp;isize=&amp;type=&amp;recent=&amp;rpt=simage&amp;itype=&amp;nojs=1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09" y="2285992"/>
            <a:ext cx="82296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smtClean="0"/>
              <a:t/>
            </a:r>
            <a:br>
              <a:rPr lang="ru-RU" sz="4400" smtClean="0"/>
            </a:br>
            <a:r>
              <a:rPr lang="ru-RU" sz="440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«Великая французская революция </a:t>
            </a:r>
            <a:r>
              <a:rPr sz="440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XVIII </a:t>
            </a:r>
            <a:r>
              <a:rPr lang="ru-RU" sz="440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века и её историческое значение»</a:t>
            </a:r>
            <a:endParaRPr lang="ru-RU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4" name="Picture 4" descr="http://im2-tub-ru.yandex.net/i?id=274792208-20-72&amp;n=21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571500" y="5000625"/>
            <a:ext cx="2143125" cy="1428750"/>
          </a:xfr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929188" y="5786438"/>
            <a:ext cx="421481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Учитель истории и обществознания  Зорина Е.В.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86188" y="4000500"/>
            <a:ext cx="18573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10 класс </a:t>
            </a:r>
          </a:p>
        </p:txBody>
      </p:sp>
      <p:pic>
        <p:nvPicPr>
          <p:cNvPr id="38924" name="Picture 12" descr="http://im2-tub-ru.yandex.net/i?id=561171543-02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25" y="3357563"/>
            <a:ext cx="2071688" cy="14287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43000" y="285750"/>
            <a:ext cx="7143750" cy="984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Урок по </a:t>
            </a:r>
            <a:r>
              <a:rPr lang="ru-RU" sz="3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всеобщей</a:t>
            </a:r>
            <a:r>
              <a:rPr lang="ru-RU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истории</a:t>
            </a:r>
            <a:br>
              <a:rPr lang="ru-RU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</a:br>
            <a:r>
              <a:rPr lang="ru-RU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по теме:</a:t>
            </a:r>
            <a:endParaRPr lang="ru-RU" sz="2800" dirty="0">
              <a:latin typeface="+mn-lt"/>
              <a:cs typeface="+mn-cs"/>
            </a:endParaRPr>
          </a:p>
        </p:txBody>
      </p:sp>
      <p:pic>
        <p:nvPicPr>
          <p:cNvPr id="14346" name="Марсельеза (mp3cut.net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2" fill="hold"/>
                                        <p:tgtEl>
                                          <p:spTgt spid="14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572000"/>
          </a:xfrm>
        </p:spPr>
        <p:txBody>
          <a:bodyPr>
            <a:normAutofit fontScale="4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Причины и предпосылки Великой Французской революции.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Цели и задачи революции.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 революции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Основные этапы: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этап. </a:t>
            </a:r>
            <a:r>
              <a:rPr lang="ru-RU" sz="4600" i="1" dirty="0" smtClean="0">
                <a:solidFill>
                  <a:schemeClr val="bg1"/>
                </a:solidFill>
              </a:rPr>
              <a:t>Начало революции. От монархии к республике (1789-1792)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i="1" dirty="0" smtClean="0">
                <a:solidFill>
                  <a:schemeClr val="bg1"/>
                </a:solidFill>
              </a:rPr>
              <a:t>    </a:t>
            </a:r>
            <a:r>
              <a:rPr lang="en-US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этап.</a:t>
            </a:r>
            <a:r>
              <a:rPr lang="ru-RU" sz="4600" i="1" dirty="0" smtClean="0">
                <a:solidFill>
                  <a:schemeClr val="bg1"/>
                </a:solidFill>
              </a:rPr>
              <a:t> Становление республики( </a:t>
            </a:r>
            <a:r>
              <a:rPr lang="en-US" sz="4600" i="1" dirty="0" smtClean="0">
                <a:solidFill>
                  <a:schemeClr val="bg1"/>
                </a:solidFill>
              </a:rPr>
              <a:t>IX</a:t>
            </a:r>
            <a:r>
              <a:rPr lang="ru-RU" sz="4600" i="1" dirty="0" smtClean="0">
                <a:solidFill>
                  <a:schemeClr val="bg1"/>
                </a:solidFill>
              </a:rPr>
              <a:t>.1792 – </a:t>
            </a:r>
            <a:r>
              <a:rPr lang="en-US" sz="4600" i="1" dirty="0" smtClean="0">
                <a:solidFill>
                  <a:schemeClr val="bg1"/>
                </a:solidFill>
              </a:rPr>
              <a:t>VI</a:t>
            </a:r>
            <a:r>
              <a:rPr lang="ru-RU" sz="4600" i="1" dirty="0" smtClean="0">
                <a:solidFill>
                  <a:schemeClr val="bg1"/>
                </a:solidFill>
              </a:rPr>
              <a:t>.1793)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i="1" dirty="0" smtClean="0">
                <a:solidFill>
                  <a:schemeClr val="bg1"/>
                </a:solidFill>
              </a:rPr>
              <a:t>    </a:t>
            </a:r>
            <a:r>
              <a:rPr lang="en-US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этап. </a:t>
            </a:r>
            <a:r>
              <a:rPr lang="ru-RU" sz="4600" i="1" dirty="0" smtClean="0">
                <a:solidFill>
                  <a:schemeClr val="bg1"/>
                </a:solidFill>
              </a:rPr>
              <a:t>Якобинская диктатура (</a:t>
            </a:r>
            <a:r>
              <a:rPr lang="en-US" sz="4600" i="1" dirty="0" smtClean="0">
                <a:solidFill>
                  <a:schemeClr val="bg1"/>
                </a:solidFill>
              </a:rPr>
              <a:t>VI</a:t>
            </a:r>
            <a:r>
              <a:rPr lang="ru-RU" sz="4600" i="1" dirty="0" smtClean="0">
                <a:solidFill>
                  <a:schemeClr val="bg1"/>
                </a:solidFill>
              </a:rPr>
              <a:t>.1793 – </a:t>
            </a:r>
            <a:r>
              <a:rPr lang="en-US" sz="4600" i="1" dirty="0" smtClean="0">
                <a:solidFill>
                  <a:schemeClr val="bg1"/>
                </a:solidFill>
              </a:rPr>
              <a:t>VII</a:t>
            </a:r>
            <a:r>
              <a:rPr lang="ru-RU" sz="4600" i="1" dirty="0" smtClean="0">
                <a:solidFill>
                  <a:schemeClr val="bg1"/>
                </a:solidFill>
              </a:rPr>
              <a:t>.1794)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i="1" dirty="0" smtClean="0">
                <a:solidFill>
                  <a:schemeClr val="bg1"/>
                </a:solidFill>
              </a:rPr>
              <a:t>    </a:t>
            </a:r>
            <a:r>
              <a:rPr lang="en-US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этап. </a:t>
            </a:r>
            <a:r>
              <a:rPr lang="ru-RU" sz="4600" i="1" dirty="0" smtClean="0">
                <a:solidFill>
                  <a:schemeClr val="bg1"/>
                </a:solidFill>
              </a:rPr>
              <a:t>Правление Директории (1795-1799)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i="1" dirty="0" smtClean="0">
                <a:solidFill>
                  <a:schemeClr val="bg1"/>
                </a:solidFill>
              </a:rPr>
              <a:t>    </a:t>
            </a:r>
            <a:r>
              <a:rPr lang="en-US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4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этап.</a:t>
            </a:r>
            <a:r>
              <a:rPr lang="ru-RU" sz="4600" i="1" dirty="0" smtClean="0">
                <a:solidFill>
                  <a:schemeClr val="bg1"/>
                </a:solidFill>
              </a:rPr>
              <a:t> Эпилог революции. От республики к империи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Историческое значение и влияние Великой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французской революции.</a:t>
            </a:r>
            <a:r>
              <a:rPr lang="ru-RU" sz="3100" i="1" dirty="0" smtClean="0">
                <a:solidFill>
                  <a:schemeClr val="bg1"/>
                </a:solidFill>
              </a:rPr>
              <a:t/>
            </a:r>
            <a:br>
              <a:rPr lang="ru-RU" sz="3100" i="1" dirty="0" smtClean="0">
                <a:solidFill>
                  <a:schemeClr val="bg1"/>
                </a:solidFill>
              </a:rPr>
            </a:br>
            <a:endParaRPr lang="ru-RU" sz="31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85728"/>
            <a:ext cx="465396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Above"/>
              <a:lightRig rig="threePt" dir="t"/>
            </a:scene3d>
            <a:sp3d prstMaterial="translucentPowder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200" dirty="0">
                <a:ln w="29210">
                  <a:solidFill>
                    <a:schemeClr val="bg1"/>
                  </a:solidFill>
                </a:ln>
                <a:solidFill>
                  <a:schemeClr val="tx1">
                    <a:alpha val="5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+mn-lt"/>
                <a:cs typeface="+mn-cs"/>
              </a:rPr>
              <a:t>План Урока:</a:t>
            </a:r>
          </a:p>
        </p:txBody>
      </p:sp>
      <p:pic>
        <p:nvPicPr>
          <p:cNvPr id="16387" name="Picture 7" descr="C:\Documents and Settings\1\Local Settings\Temporary Internet Files\Content.IE5\GNKN6IUN\MC90023408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5286375"/>
            <a:ext cx="22860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63" y="428625"/>
            <a:ext cx="3824287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Проблемный вопрос: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8813" y="3071813"/>
            <a:ext cx="5715000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Революционные события во Франции 1789 – 1799гг. имели локальное значение или мировое</a:t>
            </a:r>
          </a:p>
        </p:txBody>
      </p:sp>
      <p:pic>
        <p:nvPicPr>
          <p:cNvPr id="17411" name="Picture 2" descr="C:\Documents and Settings\1\Рабочий стол\революция\iCA39X2K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13" y="5214938"/>
            <a:ext cx="1190625" cy="1143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7412" name="Picture 5" descr="C:\Documents and Settings\1\Рабочий стол\революция\iCA5401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5214938"/>
            <a:ext cx="1143000" cy="121443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31" name="Picture 7" descr="http://im7-tub-ru.yandex.net/i?id=444400245-36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1214438"/>
            <a:ext cx="2500312" cy="1714500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17414" name="Picture 9" descr="C:\Documents and Settings\1\Local Settings\Temporary Internet Files\Content.IE5\B6AUWSZ5\MM900254500[1]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5143500"/>
            <a:ext cx="64293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0364" y="285728"/>
            <a:ext cx="3135949" cy="1077218"/>
          </a:xfrm>
          <a:prstGeom prst="rect">
            <a:avLst/>
          </a:prstGeom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Причины</a:t>
            </a:r>
            <a:r>
              <a:rPr lang="ru-RU" sz="32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BA42C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революции</a:t>
            </a:r>
            <a:r>
              <a:rPr lang="ru-RU" sz="32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BA42C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2500313" y="1214438"/>
            <a:ext cx="642937" cy="14287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179888" y="2035175"/>
            <a:ext cx="785812" cy="158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86438" y="1214438"/>
            <a:ext cx="785812" cy="21431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люс 24"/>
          <p:cNvSpPr/>
          <p:nvPr/>
        </p:nvSpPr>
        <p:spPr>
          <a:xfrm>
            <a:off x="6215063" y="4572000"/>
            <a:ext cx="428625" cy="35718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500813" y="714375"/>
            <a:ext cx="24288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3. Тяжелое положение крестьян и кризис с</a:t>
            </a:r>
            <a:r>
              <a:rPr lang="en-US" b="1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/x</a:t>
            </a:r>
            <a:endParaRPr lang="ru-RU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0" y="1500188"/>
            <a:ext cx="3143250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1. Сохранение старых порядков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(королевск0го абсолютизма и феодально-сословных пережитков) </a:t>
            </a:r>
            <a:r>
              <a:rPr lang="ru-RU" b="1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вело к застою в стране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143250" y="2500313"/>
            <a:ext cx="2643188" cy="3970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2. Кризис сословного стоя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3</a:t>
            </a:r>
            <a:r>
              <a:rPr lang="ru-RU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е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сословие, к которому относились  буржуазия, интеллигенция, крестьяне, рабочие, ремесленники, мелкие торговцы, составлявшие 98 % населения, было ограничено в правах.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Штриховая стрелка вправо 31"/>
          <p:cNvSpPr/>
          <p:nvPr/>
        </p:nvSpPr>
        <p:spPr>
          <a:xfrm rot="5400000">
            <a:off x="4429126" y="3286125"/>
            <a:ext cx="285750" cy="1428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500813" y="4271963"/>
            <a:ext cx="2428875" cy="2338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4</a:t>
            </a:r>
            <a:r>
              <a:rPr lang="ru-RU" sz="1600" b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Субъективный фактор: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распространение идей просветителей, критикующих монархический строй и неравенство ; ненависть всех слоев к абсолютизму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50" name="Picture 2" descr="F:\картинки по ВФР\Крестьянская семья в годы ВФР.jpg"/>
          <p:cNvPicPr>
            <a:picLocks noChangeAspect="1" noChangeArrowheads="1"/>
          </p:cNvPicPr>
          <p:nvPr/>
        </p:nvPicPr>
        <p:blipFill>
          <a:blip r:embed="rId2">
            <a:lum bright="18000" contrast="26000"/>
          </a:blip>
          <a:srcRect/>
          <a:stretch>
            <a:fillRect/>
          </a:stretch>
        </p:blipFill>
        <p:spPr bwMode="auto">
          <a:xfrm>
            <a:off x="6286500" y="2000250"/>
            <a:ext cx="2643188" cy="2071688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17" name="Picture 2" descr="C:\Documents and Settings\777\Мои документы\Мои рисунки\людовик 16, 33 король франци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00372"/>
            <a:ext cx="2071702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5715000"/>
            <a:ext cx="1928813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357166"/>
            <a:ext cx="71438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Предпосылки революции </a:t>
            </a:r>
            <a:endParaRPr lang="ru-RU" sz="40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8" y="1571625"/>
            <a:ext cx="8358187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Государственное расточительство, ставшее причиной истощения  бюджета и образования огромного государственного долга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8443" name="Picture 11" descr="http://im3-tub-ru.yandex.net/i?id=275570049-55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4572000"/>
            <a:ext cx="2857500" cy="18573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85750" y="2428875"/>
            <a:ext cx="8072438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2.    Торгово-промышленный кризис 1787г. В результате наплыва английских товаров  многие французские мануфактуры закрылись, появилось большое количество безработных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5750" y="3786188"/>
            <a:ext cx="80724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3.  Неурожайный 1788 год, вызвавший голод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285728"/>
            <a:ext cx="584008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Задачи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 революции</a:t>
            </a:r>
            <a:r>
              <a:rPr lang="en-US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:</a:t>
            </a:r>
            <a:endParaRPr lang="ru-RU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88" y="2643188"/>
            <a:ext cx="850106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pc="100" dirty="0">
                <a:solidFill>
                  <a:srgbClr val="001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Ограничение королевского произвола и демократизация страны</a:t>
            </a:r>
            <a:endParaRPr lang="en-US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pic>
        <p:nvPicPr>
          <p:cNvPr id="6" name="Picture 4" descr="C:\Documents and Settings\777\Мои документы\Мои рисунки\свобода равенство и братств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264317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C:\Documents and Settings\777\Мои документы\Мои рисунки\мариан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4493" y="1"/>
            <a:ext cx="2143108" cy="2214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88" y="3071813"/>
            <a:ext cx="84296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100" dirty="0">
                <a:solidFill>
                  <a:srgbClr val="001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2.  Ликвидация сословного деления и получение буржуазией политических прав</a:t>
            </a:r>
            <a:endParaRPr lang="en-US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88" y="3500438"/>
            <a:ext cx="785812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88" y="4000500"/>
            <a:ext cx="79295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100" dirty="0">
                <a:solidFill>
                  <a:srgbClr val="001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3.  Установление справедливого налогообложения</a:t>
            </a:r>
            <a:endParaRPr lang="en-US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88" y="4549775"/>
            <a:ext cx="80724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100" dirty="0">
                <a:solidFill>
                  <a:srgbClr val="001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4.  Уничтожение феодальных порядков в деревне</a:t>
            </a:r>
            <a:endParaRPr lang="en-US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pc="100" dirty="0">
              <a:solidFill>
                <a:srgbClr val="0011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8" y="5072063"/>
            <a:ext cx="78581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100" dirty="0">
                <a:solidFill>
                  <a:srgbClr val="001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5.  Создание благоприятных условий для развития отечественной промышленности, торговли и сельского хозяйства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357166"/>
            <a:ext cx="781823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7780" cmpd="sng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1">
                      <a:srgbClr val="F8B049"/>
                    </a:gs>
                    <a:gs pos="63000">
                      <a:srgbClr val="FEE7F2"/>
                    </a:gs>
                    <a:gs pos="67000">
                      <a:srgbClr val="F952A0"/>
                    </a:gs>
                    <a:gs pos="69000">
                      <a:srgbClr val="C50849"/>
                    </a:gs>
                    <a:gs pos="82001">
                      <a:srgbClr val="B43E85"/>
                    </a:gs>
                    <a:gs pos="100000">
                      <a:srgbClr val="F8B049"/>
                    </a:gs>
                  </a:gsLst>
                  <a:lin ang="5400000" scaled="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Созыв генеральных штатов</a:t>
            </a:r>
            <a:endParaRPr lang="ru-RU" sz="4400" b="1" dirty="0">
              <a:ln w="17780" cmpd="sng">
                <a:solidFill>
                  <a:srgbClr val="36584F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506" name="Прямоугольник 5"/>
          <p:cNvSpPr>
            <a:spLocks noChangeArrowheads="1"/>
          </p:cNvSpPr>
          <p:nvPr/>
        </p:nvSpPr>
        <p:spPr bwMode="auto">
          <a:xfrm>
            <a:off x="1500188" y="1500188"/>
            <a:ext cx="4714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   С целью пополнить казну, король собирает Генеральные штаты, которые не созывались почти 175 лет. 5 мая 1789г. они начали свои заседания в Версальском дворце.</a:t>
            </a:r>
          </a:p>
        </p:txBody>
      </p:sp>
      <p:sp>
        <p:nvSpPr>
          <p:cNvPr id="8" name="Овал 7"/>
          <p:cNvSpPr/>
          <p:nvPr/>
        </p:nvSpPr>
        <p:spPr>
          <a:xfrm>
            <a:off x="214313" y="1643063"/>
            <a:ext cx="1143000" cy="7858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Весна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1789г.</a:t>
            </a:r>
          </a:p>
        </p:txBody>
      </p:sp>
      <p:sp>
        <p:nvSpPr>
          <p:cNvPr id="21508" name="Прямоугольник 6"/>
          <p:cNvSpPr>
            <a:spLocks noChangeArrowheads="1"/>
          </p:cNvSpPr>
          <p:nvPr/>
        </p:nvSpPr>
        <p:spPr bwMode="auto">
          <a:xfrm>
            <a:off x="2428875" y="2714625"/>
            <a:ext cx="48577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   Предполагалось, </a:t>
            </a:r>
            <a:r>
              <a:rPr lang="ru-RU" i="1" u="sng">
                <a:solidFill>
                  <a:schemeClr val="bg1"/>
                </a:solidFill>
                <a:latin typeface="Corbel" pitchFamily="34" charset="0"/>
              </a:rPr>
              <a:t>в частности</a:t>
            </a: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, установить </a:t>
            </a:r>
            <a:r>
              <a:rPr lang="ru-RU" i="1" u="sng">
                <a:solidFill>
                  <a:schemeClr val="bg1"/>
                </a:solidFill>
                <a:latin typeface="Corbel" pitchFamily="34" charset="0"/>
              </a:rPr>
              <a:t>поземельный налог </a:t>
            </a: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для всех землевладельцев </a:t>
            </a:r>
            <a:r>
              <a:rPr lang="ru-RU" i="1" u="sng">
                <a:solidFill>
                  <a:schemeClr val="bg1"/>
                </a:solidFill>
                <a:latin typeface="Corbel" pitchFamily="34" charset="0"/>
              </a:rPr>
              <a:t>без учета сословных различий</a:t>
            </a: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.</a:t>
            </a:r>
          </a:p>
        </p:txBody>
      </p:sp>
      <p:pic>
        <p:nvPicPr>
          <p:cNvPr id="21509" name="Picture 2" descr="http://im8-tub-ru.yandex.net/i?id=610976617-1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214813"/>
            <a:ext cx="2500312" cy="20002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1510" name="Прямоугольник 8"/>
          <p:cNvSpPr>
            <a:spLocks noChangeArrowheads="1"/>
          </p:cNvSpPr>
          <p:nvPr/>
        </p:nvSpPr>
        <p:spPr bwMode="auto">
          <a:xfrm>
            <a:off x="3571875" y="3929063"/>
            <a:ext cx="4357688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   В состав Генеральных штатов входили 270 депутатов от дворянства, 291 депутат от  духовенства, 578 депутатов от третьего сословия (крестьянство и городские низы не были представлены).</a:t>
            </a:r>
          </a:p>
        </p:txBody>
      </p:sp>
      <p:sp>
        <p:nvSpPr>
          <p:cNvPr id="21511" name="Прямоугольник 9"/>
          <p:cNvSpPr>
            <a:spLocks noChangeArrowheads="1"/>
          </p:cNvSpPr>
          <p:nvPr/>
        </p:nvSpPr>
        <p:spPr bwMode="auto">
          <a:xfrm>
            <a:off x="4143375" y="5357813"/>
            <a:ext cx="5000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orbel" pitchFamily="34" charset="0"/>
              </a:rPr>
              <a:t>   </a:t>
            </a: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Заседания и голосование должны были проводиться по сословиям, таким образом </a:t>
            </a:r>
            <a:r>
              <a:rPr lang="ru-RU" i="1" u="sng">
                <a:solidFill>
                  <a:schemeClr val="bg1"/>
                </a:solidFill>
                <a:latin typeface="Corbel" pitchFamily="34" charset="0"/>
              </a:rPr>
              <a:t>депутаты третьего сословия лишались своего численного преимущества</a:t>
            </a:r>
            <a:r>
              <a:rPr lang="ru-RU" i="1">
                <a:solidFill>
                  <a:schemeClr val="bg1"/>
                </a:solidFill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8" grpId="0"/>
      <p:bldP spid="21510" grpId="0"/>
      <p:bldP spid="215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571744"/>
            <a:ext cx="5307030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17 июня 1789г.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50" y="3643313"/>
            <a:ext cx="8715375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  Депутаты третьего сословия (и присоединившаяся к ним группа депутатов первого и второго сословий) провозгласили себя</a:t>
            </a:r>
            <a:r>
              <a:rPr lang="ru-RU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Национальным собранием</a:t>
            </a: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, то есть органом, представляющим все население страны.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50" y="4357688"/>
            <a:ext cx="8572500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 Так как зал заседаний по приказу короля закрыли, они перешли в зал для игры в мяч, заявив, что не разойдутся, пока не будет решен </a:t>
            </a:r>
            <a:r>
              <a:rPr lang="ru-RU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вопрос  о создании  конституции</a:t>
            </a: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214313"/>
            <a:ext cx="3429000" cy="2071687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85938" y="5435600"/>
            <a:ext cx="5000625" cy="1422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B749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9 июля </a:t>
            </a: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Национальное собрание, к которому присоединились депутаты всех сословий, провозгласило себя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Учредительным собранием</a:t>
            </a: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. Попытка короля разогнать депутатов вызвала возмущение парижан.</a:t>
            </a:r>
            <a:endParaRPr lang="ru-RU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Picture 2" descr="C:\Documents and Settings\1\Рабочий стол\революция\iCAAFQ6D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5214938"/>
            <a:ext cx="1905000" cy="142875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145" name="Picture 1" descr="300px-%D0%A0%D0%B5%D0%B2%D0%BE%D0%BB%D1%8E%D1%86%D0%B8%D1%8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5143500"/>
            <a:ext cx="2000250" cy="14478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5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5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50"/>
                            </p:stCondLst>
                            <p:childTnLst>
                              <p:par>
                                <p:cTn id="3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85918" y="214290"/>
            <a:ext cx="6214843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Взятие Бастилии</a:t>
            </a:r>
          </a:p>
        </p:txBody>
      </p:sp>
      <p:pic>
        <p:nvPicPr>
          <p:cNvPr id="23554" name="Picture 3" descr="C:\Documents and Settings\1\Рабочий стол\революция\iCAXL1EW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1428750"/>
            <a:ext cx="2000250" cy="19288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71500" y="1928813"/>
            <a:ext cx="5214938" cy="14462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14 июля  1789 г. 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произошло выступление парижан, захвативших арсенал и затем крепость Бастилию, служившую политической тюрьмой.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57438" y="3643313"/>
            <a:ext cx="5000625" cy="1422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Бастилия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рассматривавшаяся как символ королевского деспотизма,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была разрушена до основания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86188" y="5214938"/>
            <a:ext cx="5000625" cy="16430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 всей стране развернулось народное движение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, начался переход власти в руки революционных сил, создавалась народная милиция.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23558" name="Picture 2" descr="F:\картинки по ВФР\Взятие Бастили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4643438"/>
            <a:ext cx="2357437" cy="1938337"/>
          </a:xfrm>
          <a:prstGeom prst="rect">
            <a:avLst/>
          </a:prstGeom>
          <a:noFill/>
          <a:ln w="9525">
            <a:solidFill>
              <a:srgbClr val="82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142852"/>
            <a:ext cx="6500858" cy="181588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dirty="0">
                <a:ln w="17780" cmpd="sng">
                  <a:solidFill>
                    <a:srgbClr val="343002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«Декларация прав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dirty="0">
                <a:ln w="17780" cmpd="sng">
                  <a:solidFill>
                    <a:srgbClr val="343002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человека и гражданина»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ln w="17780" cmpd="sng">
                <a:solidFill>
                  <a:srgbClr val="5A5402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5602" name="Picture 4" descr="http://www.history-names.ru/d/images/deklaraciya_prav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143250"/>
            <a:ext cx="2571750" cy="3238500"/>
          </a:xfrm>
          <a:prstGeom prst="rect">
            <a:avLst/>
          </a:prstGeom>
          <a:noFill/>
          <a:ln w="9525">
            <a:solidFill>
              <a:srgbClr val="211F0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14688" y="3143250"/>
            <a:ext cx="5715000" cy="36385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26 августа 1789г. 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собрание утвердило важнейший документ в качестве введения к будущей конституции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– «Декларацию прав человека и гражданина»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В ней провозглашались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принципы суверенитета нации, равенства всех перед законом, а также права человека на свободу, безопасность и сопротивление угнетению, свободу слова, печати и совести, неприкосновенное право частной собственности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Под нажимом народа король подписал эти акты в октябре того же года.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3000" y="1500188"/>
            <a:ext cx="5857875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63" y="1714500"/>
            <a:ext cx="7072312" cy="1422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Учредительное собрание вскоре  приняло ряд важных законодательных актов, в их числе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декреты 4-11 августа,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отменившие сословные привилегии, феодальные права, церковную десятину.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214290"/>
            <a:ext cx="9144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750" cmpd="sng">
                  <a:solidFill>
                    <a:srgbClr val="333A1D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Расстановка</a:t>
            </a:r>
            <a:r>
              <a:rPr lang="ru-RU" sz="3600" b="1" dirty="0">
                <a:ln w="28575" cmpd="sng">
                  <a:solidFill>
                    <a:srgbClr val="333A1D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 политических сил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28575" cmpd="sng">
                  <a:solidFill>
                    <a:srgbClr val="333A1D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к 1791 г.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1857356" y="1571612"/>
          <a:ext cx="714380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2928938"/>
            <a:ext cx="1857375" cy="646112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Социальная база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428750" y="3357563"/>
            <a:ext cx="357188" cy="158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3857625"/>
            <a:ext cx="1857375" cy="646113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Программные требования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428750" y="4357688"/>
            <a:ext cx="357188" cy="158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0" y="5000625"/>
            <a:ext cx="1857375" cy="36988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Лидеры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285875" y="5214938"/>
            <a:ext cx="357188" cy="158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3" name="Picture 11" descr="C:\Documents and Settings\1\Local Settings\Temporary Internet Files\Content.IE5\GNKN6IUN\MP900438795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8" y="1500188"/>
            <a:ext cx="642937" cy="714375"/>
          </a:xfrm>
          <a:prstGeom prst="rect">
            <a:avLst/>
          </a:prstGeom>
          <a:noFill/>
          <a:ln w="9525">
            <a:solidFill>
              <a:srgbClr val="36584F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1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28575" cmpd="sng">
                  <a:solidFill>
                    <a:srgbClr val="86B054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innerShdw blurRad="114300">
                    <a:prstClr val="black"/>
                  </a:innerShdw>
                </a:effectLst>
                <a:latin typeface="+mn-lt"/>
                <a:cs typeface="+mn-cs"/>
              </a:rPr>
              <a:t>                                                     </a:t>
            </a:r>
            <a:r>
              <a:rPr lang="ru-RU" sz="3000" b="1" dirty="0">
                <a:ln w="28575" cmpd="sng">
                  <a:solidFill>
                    <a:srgbClr val="86B054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innerShdw blurRad="114300">
                    <a:prstClr val="black"/>
                  </a:innerShdw>
                </a:effectLst>
                <a:latin typeface="+mn-lt"/>
                <a:cs typeface="+mn-cs"/>
              </a:rPr>
              <a:t>клубы в 1791г.</a:t>
            </a:r>
          </a:p>
        </p:txBody>
      </p:sp>
      <p:pic>
        <p:nvPicPr>
          <p:cNvPr id="2050" name="Picture 2" descr="http://im0-tub-ru.yandex.net/i?id=358845045-6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214813"/>
            <a:ext cx="1357312" cy="142875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1500" y="5786438"/>
            <a:ext cx="1857375" cy="36988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Робеспьер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625" y="2571750"/>
            <a:ext cx="8429625" cy="1077913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стране росло влияние представителей радикальных движений. Среди них были члены политических клубов якобинцев и кордельеров Максимилиан Робеспьер, Жорж Дантон, Жан-Поль Марат, </a:t>
            </a:r>
            <a:r>
              <a:rPr lang="ru-RU" sz="1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Камилл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Демулен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и Жак </a:t>
            </a:r>
            <a:r>
              <a:rPr lang="ru-RU" sz="1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Эбер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Стало раздаваться все больше голосов с требованием свержения монархии.</a:t>
            </a:r>
          </a:p>
        </p:txBody>
      </p:sp>
      <p:pic>
        <p:nvPicPr>
          <p:cNvPr id="28677" name="Picture 4" descr="http://im0-tub-ru.yandex.net/i?id=395422380-27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38" y="4643438"/>
            <a:ext cx="1195387" cy="1571625"/>
          </a:xfrm>
          <a:prstGeom prst="rect">
            <a:avLst/>
          </a:prstGeom>
          <a:noFill/>
          <a:ln w="9525">
            <a:solidFill>
              <a:srgbClr val="001848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28938" y="6488113"/>
            <a:ext cx="1857375" cy="36988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Марат</a:t>
            </a:r>
          </a:p>
        </p:txBody>
      </p:sp>
      <p:pic>
        <p:nvPicPr>
          <p:cNvPr id="2054" name="Picture 6" descr="http://im7-tub-ru.yandex.net/i?id=222643497-47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50" y="4929188"/>
            <a:ext cx="1857375" cy="1500187"/>
          </a:xfrm>
          <a:prstGeom prst="rect">
            <a:avLst/>
          </a:prstGeom>
          <a:noFill/>
          <a:ln>
            <a:solidFill>
              <a:schemeClr val="tx2">
                <a:lumMod val="25000"/>
              </a:schemeClr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7643813" y="6286500"/>
            <a:ext cx="1857375" cy="36988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Дантон</a:t>
            </a:r>
          </a:p>
        </p:txBody>
      </p:sp>
      <p:pic>
        <p:nvPicPr>
          <p:cNvPr id="28681" name="Picture 10" descr="http://im3-tub-ru.yandex.net/i?id=207734116-70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88" y="3929063"/>
            <a:ext cx="2076450" cy="1428750"/>
          </a:xfrm>
          <a:prstGeom prst="rect">
            <a:avLst/>
          </a:prstGeom>
          <a:noFill/>
          <a:ln w="9525">
            <a:solidFill>
              <a:srgbClr val="1A0000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429250" y="5429250"/>
            <a:ext cx="1857375" cy="36988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Лафайет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428604"/>
            <a:ext cx="30390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28575" cmpd="sng">
                  <a:solidFill>
                    <a:srgbClr val="86B054">
                      <a:alpha val="54902"/>
                    </a:srgb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innerShdw blurRad="114300">
                    <a:prstClr val="black"/>
                  </a:innerShdw>
                </a:effectLst>
                <a:latin typeface="+mn-lt"/>
                <a:cs typeface="+mn-cs"/>
              </a:rPr>
              <a:t> Политические</a:t>
            </a:r>
            <a:endParaRPr lang="ru-RU" sz="3000" dirty="0">
              <a:latin typeface="+mn-lt"/>
              <a:cs typeface="+mn-cs"/>
            </a:endParaRPr>
          </a:p>
        </p:txBody>
      </p:sp>
      <p:pic>
        <p:nvPicPr>
          <p:cNvPr id="28684" name="Picture 3" descr="F:\картинки по ВФР\Полит.клуб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00375" y="357188"/>
            <a:ext cx="2571750" cy="1857375"/>
          </a:xfrm>
          <a:prstGeom prst="rect">
            <a:avLst/>
          </a:prstGeom>
          <a:noFill/>
          <a:ln w="9525">
            <a:solidFill>
              <a:srgbClr val="001132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2-tub-ru.yandex.net/i?id=448334599-20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3143250"/>
            <a:ext cx="1562100" cy="1571625"/>
          </a:xfrm>
          <a:prstGeom prst="rect">
            <a:avLst/>
          </a:prstGeom>
          <a:noFill/>
          <a:ln w="9525">
            <a:solidFill>
              <a:srgbClr val="000F2E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285728"/>
            <a:ext cx="7637476" cy="92333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540000"/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«</a:t>
            </a:r>
            <a:r>
              <a:rPr lang="ru-RU" sz="5400" b="1" dirty="0" err="1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Вареннский</a:t>
            </a:r>
            <a:r>
              <a:rPr lang="ru-RU" sz="5400" b="1" dirty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кризис»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063" y="1714500"/>
            <a:ext cx="7715250" cy="2235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В ночь на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+mn-cs"/>
              </a:rPr>
              <a:t>21 июня 1791г. </a:t>
            </a: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король со своей семьей тайно бежали из Парижа.  Они спешили к северо-восточной границе, где их ждали верные монархии войска.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   Но о бегстве короля было срочно сообщено в провинцию, и в местечке </a:t>
            </a:r>
            <a:r>
              <a:rPr lang="ru-RU" sz="2000" dirty="0" err="1">
                <a:solidFill>
                  <a:schemeClr val="bg1"/>
                </a:solidFill>
                <a:latin typeface="+mn-lt"/>
                <a:cs typeface="+mn-cs"/>
              </a:rPr>
              <a:t>Варенн</a:t>
            </a: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 его карету перехватили.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9700" name="Прямоугольник 5"/>
          <p:cNvSpPr>
            <a:spLocks noChangeArrowheads="1"/>
          </p:cNvSpPr>
          <p:nvPr/>
        </p:nvSpPr>
        <p:spPr bwMode="auto">
          <a:xfrm>
            <a:off x="3857625" y="4929188"/>
            <a:ext cx="4572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>
                <a:solidFill>
                  <a:schemeClr val="bg1"/>
                </a:solidFill>
                <a:latin typeface="Corbel" pitchFamily="34" charset="0"/>
              </a:rPr>
              <a:t>   Беглецам пришлось вернуться в столицу. Народ требовал низложить короля и отдать его под суд. Но Учредительное собрание заявило, что монарха «похитили», а сам он ни в чем не виноват. </a:t>
            </a:r>
          </a:p>
        </p:txBody>
      </p:sp>
      <p:sp>
        <p:nvSpPr>
          <p:cNvPr id="29701" name="Прямоугольник 6"/>
          <p:cNvSpPr>
            <a:spLocks noChangeArrowheads="1"/>
          </p:cNvSpPr>
          <p:nvPr/>
        </p:nvSpPr>
        <p:spPr bwMode="auto">
          <a:xfrm>
            <a:off x="1500188" y="3071813"/>
            <a:ext cx="4929187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ru-RU" sz="2000">
              <a:solidFill>
                <a:schemeClr val="bg1"/>
              </a:solidFill>
              <a:latin typeface="Corbe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000">
                <a:solidFill>
                  <a:schemeClr val="bg1"/>
                </a:solidFill>
                <a:latin typeface="Corbel" pitchFamily="34" charset="0"/>
              </a:rPr>
              <a:t>   На одном из постоялых дворов его по профилю узнал трактирщик.</a:t>
            </a:r>
          </a:p>
        </p:txBody>
      </p:sp>
      <p:pic>
        <p:nvPicPr>
          <p:cNvPr id="29702" name="Рисунок 7" descr="Возвращение короля из Варена">
            <a:hlinkClick r:id="rId4" tooltip="&quot;Возвращение короля из Варена&quot;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4071938"/>
            <a:ext cx="3000375" cy="2308225"/>
          </a:xfrm>
          <a:prstGeom prst="rect">
            <a:avLst/>
          </a:prstGeom>
          <a:noFill/>
          <a:ln w="9525">
            <a:solidFill>
              <a:srgbClr val="820000"/>
            </a:solidFill>
            <a:miter lim="800000"/>
            <a:headEnd/>
            <a:tailEnd/>
          </a:ln>
        </p:spPr>
      </p:pic>
      <p:sp>
        <p:nvSpPr>
          <p:cNvPr id="29703" name="Прямоугольник 9"/>
          <p:cNvSpPr>
            <a:spLocks noChangeArrowheads="1"/>
          </p:cNvSpPr>
          <p:nvPr/>
        </p:nvSpPr>
        <p:spPr bwMode="auto">
          <a:xfrm>
            <a:off x="214313" y="6429375"/>
            <a:ext cx="457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 i="1">
                <a:solidFill>
                  <a:schemeClr val="bg1"/>
                </a:solidFill>
                <a:cs typeface="Times New Roman" pitchFamily="18" charset="0"/>
              </a:rPr>
              <a:t>Возвращение короля из Варенна 25 июля 1791 г.</a:t>
            </a:r>
            <a:endParaRPr lang="ru-RU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1" descr="Расстрел петиционеров на Марсовом поле">
            <a:hlinkClick r:id="rId2" tooltip="&quot;Расстрел петиционеров на Марсовом поле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3786188"/>
            <a:ext cx="4381500" cy="2679700"/>
          </a:xfrm>
          <a:prstGeom prst="rect">
            <a:avLst/>
          </a:prstGeom>
          <a:noFill/>
          <a:ln w="9525">
            <a:solidFill>
              <a:srgbClr val="1F5145"/>
            </a:solidFill>
            <a:miter lim="800000"/>
            <a:headEnd/>
            <a:tailEnd/>
          </a:ln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85813" y="2071688"/>
            <a:ext cx="7786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i="1" dirty="0">
                <a:solidFill>
                  <a:schemeClr val="bg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imes New Roman" pitchFamily="18" charset="0"/>
                <a:cs typeface="Tahoma" pitchFamily="34" charset="0"/>
              </a:rPr>
              <a:t>Кордельеры потребовали суда над королем. 17 июля на Марсовом поле они стали собирать подписи под этим воззванием.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imes New Roman" pitchFamily="18" charset="0"/>
                <a:cs typeface="Tahoma" pitchFamily="34" charset="0"/>
              </a:rPr>
              <a:t>Но туда была направлена Национальная гвардия под руководством Лафайета, и народ был расстрелян.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0"/>
            <a:ext cx="7959102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i="1" spc="10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+mn-cs"/>
              </a:rPr>
              <a:t>Расстрел </a:t>
            </a:r>
            <a:r>
              <a:rPr lang="ru-RU" sz="4000" b="1" i="1" spc="100" dirty="0" err="1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+mn-cs"/>
              </a:rPr>
              <a:t>петиционеров</a:t>
            </a:r>
            <a:r>
              <a:rPr lang="ru-RU" sz="4000" b="1" i="1" spc="10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+mn-cs"/>
              </a:rPr>
              <a:t> на </a:t>
            </a:r>
          </a:p>
          <a:p>
            <a:pPr algn="ctr">
              <a:defRPr/>
            </a:pPr>
            <a:r>
              <a:rPr lang="ru-RU" sz="4000" b="1" i="1" spc="10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+mn-cs"/>
              </a:rPr>
              <a:t>Марсовом поле </a:t>
            </a:r>
          </a:p>
          <a:p>
            <a:pPr algn="ctr">
              <a:defRPr/>
            </a:pPr>
            <a:r>
              <a:rPr lang="ru-RU" sz="4000" b="1" i="1" spc="10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+mn-cs"/>
              </a:rPr>
              <a:t>17 июля 1791 г.</a:t>
            </a:r>
            <a:endParaRPr lang="ru-RU" sz="4000" b="1" spc="100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928802"/>
            <a:ext cx="7729630" cy="1219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cap="all" spc="0" smtClean="0">
                <a:ln w="9000" cmpd="sng">
                  <a:solidFill>
                    <a:srgbClr val="36584F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Конституция</a:t>
            </a:r>
            <a:r>
              <a:rPr lang="ru-RU" sz="3800" b="1" cap="all" spc="0" smtClean="0">
                <a:ln w="9000" cmpd="sng">
                  <a:solidFill>
                    <a:srgbClr val="36584F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3600" b="1" cap="all" spc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spc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360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1214438"/>
            <a:ext cx="3748088" cy="5187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50" y="1357313"/>
            <a:ext cx="5072063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В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сентябре 1791г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. была принята 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5" y="2643188"/>
            <a:ext cx="4286250" cy="979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закрепившая за собой завоевания    первого этапа революции.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3" y="3429000"/>
            <a:ext cx="3857625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Конституция провозглашала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принцип разделения властей 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на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357688"/>
            <a:ext cx="2928938" cy="16430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   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solidFill>
                  <a:schemeClr val="bg1"/>
                </a:solidFill>
                <a:latin typeface="+mn-lt"/>
                <a:cs typeface="+mn-cs"/>
              </a:rPr>
              <a:t>Законодательную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(Законодательное собрание)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00188" y="5072063"/>
            <a:ext cx="2714625" cy="979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</a:t>
            </a:r>
            <a:r>
              <a:rPr lang="ru-RU" u="sng" dirty="0">
                <a:solidFill>
                  <a:schemeClr val="bg1"/>
                </a:solidFill>
                <a:latin typeface="+mn-lt"/>
                <a:cs typeface="+mn-cs"/>
              </a:rPr>
              <a:t>исполнительную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(король и министры)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1143000" y="4000500"/>
            <a:ext cx="500063" cy="42862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2143125" y="4429125"/>
            <a:ext cx="857250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14313" y="5878513"/>
            <a:ext cx="4714875" cy="979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latin typeface="+mn-lt"/>
                <a:cs typeface="+mn-cs"/>
              </a:rPr>
              <a:t>   Таким образом,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во Франции была установлена конституционная монархия.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214688" y="4000500"/>
            <a:ext cx="500062" cy="3571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643313" y="4143375"/>
            <a:ext cx="1428750" cy="16192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   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solidFill>
                  <a:schemeClr val="bg1"/>
                </a:solidFill>
                <a:latin typeface="+mn-lt"/>
                <a:cs typeface="+mn-cs"/>
              </a:rPr>
              <a:t>судебную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</a:rPr>
              <a:t>(трибуналы)</a:t>
            </a:r>
            <a:endParaRPr lang="ru-RU" sz="1600" u="sng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u="sng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500" y="4643438"/>
            <a:ext cx="2143125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      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14500" y="5143500"/>
            <a:ext cx="2643188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   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4643438"/>
            <a:ext cx="2143125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            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85720" y="1571612"/>
          <a:ext cx="628654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214290"/>
            <a:ext cx="847129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18000">
                  <a:solidFill>
                    <a:srgbClr val="DF810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n-lt"/>
                <a:cs typeface="+mn-cs"/>
              </a:rPr>
              <a:t>От монархии к республике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715125" y="2357438"/>
            <a:ext cx="428625" cy="1587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215188" y="1857375"/>
            <a:ext cx="1928812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Но он ошибался. Участники событий по-разному оценивали их результаты.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643688" y="5786438"/>
            <a:ext cx="428625" cy="1587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7215188" y="4786313"/>
            <a:ext cx="1928812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 апреле 1792г. Франция объявила войну Австрии, а Законодательное собрание – всеобщий призыв на военную службу.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85784" y="142852"/>
            <a:ext cx="9429784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Установление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Республики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+mn-lt"/>
              <a:cs typeface="+mn-cs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357158" y="1857364"/>
          <a:ext cx="8429684" cy="470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5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0" b="1" dirty="0">
                <a:ln w="10541" cmpd="sng">
                  <a:solidFill>
                    <a:schemeClr val="bg1">
                      <a:lumMod val="95000"/>
                      <a:lumOff val="5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n-lt"/>
                <a:cs typeface="+mn-cs"/>
              </a:rPr>
              <a:t>Становление республики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625" y="1285875"/>
            <a:ext cx="8358188" cy="20859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Утверждение республиканской формы правления рассматривалось как начало новой эпохи в развитии страны.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реди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группировок  в  Конвенте наиболее многочисленной была группа жирондистов. Почти по всем обсуждавшимся вопросам велись бурные дебаты.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63" y="2357438"/>
            <a:ext cx="7929562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  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 конце 1792 г. были изданы декреты, предусматривавшие ведение «революционной войны». Под лозунгами освобождения народов от деспотизма французские войска заняли Южные Нидерланды (Бельгия), германские земли на левом берегу Рейна, Савойю и Ниццу. На оккупированных территориях отменялись феодальные порядки и создавалась новая администрация.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071938"/>
            <a:ext cx="3786188" cy="2595562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8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142852"/>
            <a:ext cx="4797852" cy="92333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n-lt"/>
                <a:cs typeface="+mn-cs"/>
              </a:rPr>
              <a:t>Казнь короля</a:t>
            </a:r>
          </a:p>
        </p:txBody>
      </p:sp>
      <p:pic>
        <p:nvPicPr>
          <p:cNvPr id="36866" name="Picture 2" descr="F:\картинки по ВФР\Арест Марии Антуанетт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3429000"/>
            <a:ext cx="3405188" cy="2471738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14938" y="6143625"/>
            <a:ext cx="3395662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Арест Марии</a:t>
            </a:r>
            <a:r>
              <a:rPr lang="en-US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-</a:t>
            </a:r>
            <a:r>
              <a:rPr lang="en-US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Антуанетты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</p:txBody>
      </p:sp>
      <p:pic>
        <p:nvPicPr>
          <p:cNvPr id="35844" name="Picture 6" descr="http://alecks.free.fr/wp-content/uploads/2010/11/execution_louisxvi_900-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571625"/>
            <a:ext cx="3857625" cy="2500313"/>
          </a:xfrm>
          <a:prstGeom prst="rect">
            <a:avLst/>
          </a:prstGeom>
          <a:noFill/>
          <a:ln w="9525">
            <a:solidFill>
              <a:srgbClr val="143134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14375" y="4214813"/>
            <a:ext cx="237331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Казнь Людовика </a:t>
            </a:r>
            <a:r>
              <a:rPr lang="en-US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XVI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7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7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357188" y="428625"/>
            <a:ext cx="4572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Удивительный врач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не в пример Гиппократу,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не лечил он людей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убивал их стократно.</a:t>
            </a:r>
            <a:r>
              <a:rPr lang="ru-RU" sz="1600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Corbel" pitchFamily="34" charset="0"/>
              </a:rPr>
            </a:br>
            <a:endParaRPr lang="ru-RU" sz="1600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37890" name="Picture 2" descr="F:\картинки по ВФР\Гильот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642938"/>
            <a:ext cx="1428750" cy="2071687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</p:pic>
      <p:sp>
        <p:nvSpPr>
          <p:cNvPr id="36867" name="Прямоугольник 4"/>
          <p:cNvSpPr>
            <a:spLocks noChangeArrowheads="1"/>
          </p:cNvSpPr>
          <p:nvPr/>
        </p:nvSpPr>
        <p:spPr bwMode="auto">
          <a:xfrm>
            <a:off x="2786063" y="2357438"/>
            <a:ext cx="457200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Это он – </a:t>
            </a:r>
            <a:r>
              <a:rPr lang="ru-RU" dirty="0" err="1">
                <a:solidFill>
                  <a:schemeClr val="bg1"/>
                </a:solidFill>
                <a:latin typeface="Corbel" pitchFamily="34" charset="0"/>
              </a:rPr>
              <a:t>Гильотен</a:t>
            </a: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,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автор адской машины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безболезненной казни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страшной той гильотины.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endParaRPr lang="ru-RU" dirty="0">
              <a:latin typeface="Corbel" pitchFamily="34" charset="0"/>
            </a:endParaRPr>
          </a:p>
        </p:txBody>
      </p:sp>
      <p:sp>
        <p:nvSpPr>
          <p:cNvPr id="36868" name="Прямоугольник 5"/>
          <p:cNvSpPr>
            <a:spLocks noChangeArrowheads="1"/>
          </p:cNvSpPr>
          <p:nvPr/>
        </p:nvSpPr>
        <p:spPr bwMode="auto">
          <a:xfrm>
            <a:off x="5929313" y="4286250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Не устанет палач,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что рубил топором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есть машина теперь-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жертвам счет не ведём.</a:t>
            </a:r>
            <a:br>
              <a:rPr lang="ru-RU" dirty="0">
                <a:solidFill>
                  <a:schemeClr val="bg1"/>
                </a:solidFill>
                <a:latin typeface="Corbel" pitchFamily="34" charset="0"/>
              </a:rPr>
            </a:br>
            <a:endParaRPr lang="ru-RU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36869" name="Picture 3" descr="C:\Documents and Settings\1\Рабочий стол\революция\iCAUSTXQ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4357688"/>
            <a:ext cx="1571625" cy="2000250"/>
          </a:xfrm>
          <a:prstGeom prst="rect">
            <a:avLst/>
          </a:prstGeom>
          <a:noFill/>
          <a:ln w="9525">
            <a:solidFill>
              <a:srgbClr val="58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/>
      <p:bldP spid="36867" grpId="0"/>
      <p:bldP spid="368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4-tub-ru.yandex.net/i?id=212174507-70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4572000"/>
            <a:ext cx="2219325" cy="1643063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37890" name="Прямоугольник 2"/>
          <p:cNvSpPr>
            <a:spLocks noChangeArrowheads="1"/>
          </p:cNvSpPr>
          <p:nvPr/>
        </p:nvSpPr>
        <p:spPr bwMode="auto">
          <a:xfrm>
            <a:off x="642938" y="2000250"/>
            <a:ext cx="71437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   Казнь Людовика XVI послужила поводом для расширения антифранцузской коалиции, в которую вошли Англия и Испания. Неудачи на внешнем фронте, углубление экономических трудностей внутри страны, рост налогов -  все это пошатнуло позиции жирондистов. В стране усилились волнения, начались погромы, убийства, а</a:t>
            </a:r>
            <a:r>
              <a:rPr lang="ru-RU" b="1" dirty="0">
                <a:solidFill>
                  <a:schemeClr val="bg1"/>
                </a:solidFill>
                <a:latin typeface="Corbel" pitchFamily="34" charset="0"/>
              </a:rPr>
              <a:t> 31 мая – 2 июня 1793 г. произошло народное восстание в Париже</a:t>
            </a:r>
            <a:r>
              <a:rPr lang="ru-RU" dirty="0">
                <a:solidFill>
                  <a:schemeClr val="bg1"/>
                </a:solidFill>
                <a:latin typeface="Corbel" pitchFamily="34" charset="0"/>
              </a:rPr>
              <a:t>. </a:t>
            </a:r>
          </a:p>
          <a:p>
            <a:r>
              <a:rPr lang="ru-RU" dirty="0">
                <a:latin typeface="Corbel" pitchFamily="34" charset="0"/>
              </a:rPr>
              <a:t/>
            </a:r>
            <a:br>
              <a:rPr lang="ru-RU" dirty="0">
                <a:latin typeface="Corbel" pitchFamily="34" charset="0"/>
              </a:rPr>
            </a:br>
            <a:endParaRPr lang="ru-RU" dirty="0"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285728"/>
            <a:ext cx="6472734" cy="141577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5400000" scaled="0"/>
                </a:gra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+mn-lt"/>
                <a:cs typeface="+mn-cs"/>
              </a:rPr>
              <a:t>Восстание в Париже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5400000" scaled="0"/>
                </a:gra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+mn-lt"/>
                <a:cs typeface="+mn-cs"/>
              </a:rPr>
              <a:t>Лето 1793г.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3000" y="4357688"/>
            <a:ext cx="4929188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   Вооружённые санкюлоты ворвались в зал заседаний Конвента с требованиями ареста жирондистов, соблюдения закона о максимуме цен. Руководство в Конвенте перешло в руки якобинцев-монтаньяров, лидером которых был </a:t>
            </a:r>
            <a:r>
              <a:rPr lang="ru-RU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Максимилиан Робеспьер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.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714612" y="2428868"/>
            <a:ext cx="335757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7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   </a:t>
            </a:r>
            <a:r>
              <a:rPr lang="ru-RU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cs typeface="Times New Roman" pitchFamily="18" charset="0"/>
              </a:rPr>
              <a:t>Для спасения революции якобинцы считали необходимым </a:t>
            </a:r>
          </a:p>
          <a:p>
            <a:r>
              <a:rPr lang="ru-RU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cs typeface="Times New Roman" pitchFamily="18" charset="0"/>
              </a:rPr>
              <a:t>введение чрезвычайного режима – в стране оформилась 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cs typeface="Times New Roman" pitchFamily="18" charset="0"/>
              </a:rPr>
              <a:t>якобинская диктатура.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sp>
        <p:nvSpPr>
          <p:cNvPr id="38914" name="Прямоугольник 2"/>
          <p:cNvSpPr>
            <a:spLocks noChangeArrowheads="1"/>
          </p:cNvSpPr>
          <p:nvPr/>
        </p:nvSpPr>
        <p:spPr bwMode="auto">
          <a:xfrm>
            <a:off x="1357290" y="4786322"/>
            <a:ext cx="514353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  Летом </a:t>
            </a:r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1793 года был убит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сторонник Робеспьера </a:t>
            </a:r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Жан Поль Марат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. </a:t>
            </a:r>
          </a:p>
        </p:txBody>
      </p:sp>
      <p:sp>
        <p:nvSpPr>
          <p:cNvPr id="38915" name="Прямоугольник 3"/>
          <p:cNvSpPr>
            <a:spLocks noChangeArrowheads="1"/>
          </p:cNvSpPr>
          <p:nvPr/>
        </p:nvSpPr>
        <p:spPr bwMode="auto">
          <a:xfrm>
            <a:off x="785813" y="5786438"/>
            <a:ext cx="50720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Corbel" pitchFamily="34" charset="0"/>
              </a:rPr>
              <a:t>  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Это послужило сигналом для перехода к более решительным мерам.</a:t>
            </a:r>
          </a:p>
        </p:txBody>
      </p:sp>
      <p:pic>
        <p:nvPicPr>
          <p:cNvPr id="39938" name="Picture 2" descr="F:\картинки по ВФР\Смерть Мара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2643188"/>
            <a:ext cx="2143125" cy="2881312"/>
          </a:xfrm>
          <a:prstGeom prst="rect">
            <a:avLst/>
          </a:prstGeom>
          <a:noFill/>
          <a:ln>
            <a:solidFill>
              <a:schemeClr val="tx2">
                <a:lumMod val="25000"/>
              </a:schemeClr>
            </a:solidFill>
          </a:ln>
        </p:spPr>
      </p:pic>
      <p:sp>
        <p:nvSpPr>
          <p:cNvPr id="38917" name="Прямоугольник 5"/>
          <p:cNvSpPr>
            <a:spLocks noChangeArrowheads="1"/>
          </p:cNvSpPr>
          <p:nvPr/>
        </p:nvSpPr>
        <p:spPr bwMode="auto">
          <a:xfrm>
            <a:off x="6858000" y="55721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Corbel" pitchFamily="34" charset="0"/>
              </a:rPr>
              <a:t>Смерть Марата</a:t>
            </a:r>
          </a:p>
        </p:txBody>
      </p:sp>
      <p:sp>
        <p:nvSpPr>
          <p:cNvPr id="38918" name="Прямоугольник 6"/>
          <p:cNvSpPr>
            <a:spLocks noChangeArrowheads="1"/>
          </p:cNvSpPr>
          <p:nvPr/>
        </p:nvSpPr>
        <p:spPr bwMode="auto">
          <a:xfrm>
            <a:off x="2714625" y="857232"/>
            <a:ext cx="52149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 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Власть перешла в руки радикально настроенных слоев буржуазии, опиравшейся на основную часть городского населения и крестьянство. </a:t>
            </a:r>
          </a:p>
        </p:txBody>
      </p:sp>
      <p:pic>
        <p:nvPicPr>
          <p:cNvPr id="39939" name="Picture 3" descr="F:\картинки по ВФР\1790s_Sans-culotte_wikpedia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285750"/>
            <a:ext cx="1828800" cy="255905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38920" name="Прямоугольник 8"/>
          <p:cNvSpPr>
            <a:spLocks noChangeArrowheads="1"/>
          </p:cNvSpPr>
          <p:nvPr/>
        </p:nvSpPr>
        <p:spPr bwMode="auto">
          <a:xfrm>
            <a:off x="928688" y="2928938"/>
            <a:ext cx="1238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Corbel" pitchFamily="34" charset="0"/>
              </a:rPr>
              <a:t>Санкюлот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142852"/>
            <a:ext cx="6615337" cy="857256"/>
          </a:xfrm>
          <a:prstGeom prst="rect">
            <a:avLst/>
          </a:prstGeom>
          <a:noFill/>
        </p:spPr>
        <p:txBody>
          <a:bodyPr wrap="none">
            <a:prstTxWarp prst="textSto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Политика якобинцев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-214346" y="1142984"/>
          <a:ext cx="9501254" cy="5492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>
                  <a:solidFill>
                    <a:srgbClr val="001848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Течения в якобинском клубе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500166" y="2143116"/>
          <a:ext cx="7358114" cy="4492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643313"/>
            <a:ext cx="1500188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Требования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429250"/>
            <a:ext cx="15001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18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Социальная база</a:t>
            </a:r>
          </a:p>
        </p:txBody>
      </p:sp>
      <p:pic>
        <p:nvPicPr>
          <p:cNvPr id="40965" name="Picture 3" descr="C:\Documents and Settings\1\Local Settings\Temporary Internet Files\Content.IE5\RPPD8M4N\MP900390107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1000125"/>
            <a:ext cx="642937" cy="714375"/>
          </a:xfrm>
          <a:prstGeom prst="rect">
            <a:avLst/>
          </a:prstGeom>
          <a:noFill/>
          <a:ln w="9525">
            <a:solidFill>
              <a:srgbClr val="632B3E"/>
            </a:solidFill>
            <a:miter lim="800000"/>
            <a:headEnd/>
            <a:tailEnd/>
          </a:ln>
        </p:spPr>
      </p:pic>
      <p:pic>
        <p:nvPicPr>
          <p:cNvPr id="40966" name="Picture 4" descr="C:\Documents and Settings\1\Local Settings\Temporary Internet Files\Content.IE5\DBGNE70V\MP900390110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13" y="1071563"/>
            <a:ext cx="642937" cy="714375"/>
          </a:xfrm>
          <a:prstGeom prst="rect">
            <a:avLst/>
          </a:prstGeom>
          <a:noFill/>
          <a:ln w="9525">
            <a:solidFill>
              <a:srgbClr val="001848"/>
            </a:solidFill>
            <a:miter lim="800000"/>
            <a:headEnd/>
            <a:tailEnd/>
          </a:ln>
        </p:spPr>
      </p:pic>
      <p:pic>
        <p:nvPicPr>
          <p:cNvPr id="40967" name="Picture 5" descr="C:\Documents and Settings\1\Local Settings\Temporary Internet Files\Content.IE5\1U90N060\MP900390109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1000125"/>
            <a:ext cx="642938" cy="714375"/>
          </a:xfrm>
          <a:prstGeom prst="rect">
            <a:avLst/>
          </a:prstGeom>
          <a:noFill/>
          <a:ln w="9525">
            <a:solidFill>
              <a:srgbClr val="222613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1" descr="http://ukrmap.su/program2009/wh9/1/37_resize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4286250"/>
            <a:ext cx="2119312" cy="2114550"/>
          </a:xfrm>
          <a:prstGeom prst="rect">
            <a:avLst/>
          </a:prstGeom>
          <a:noFill/>
          <a:ln w="9525">
            <a:solidFill>
              <a:srgbClr val="1F5145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214290"/>
            <a:ext cx="841037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Якобинская диктатура и ее падение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1987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1357313"/>
            <a:ext cx="2214562" cy="1762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1988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75" y="1143000"/>
            <a:ext cx="2357438" cy="1857375"/>
          </a:xfrm>
          <a:prstGeom prst="rect">
            <a:avLst/>
          </a:prstGeom>
          <a:noFill/>
          <a:ln w="9525">
            <a:solidFill>
              <a:srgbClr val="580000"/>
            </a:solidFill>
            <a:miter lim="800000"/>
            <a:headEnd/>
            <a:tailEnd/>
          </a:ln>
        </p:spPr>
      </p:pic>
      <p:pic>
        <p:nvPicPr>
          <p:cNvPr id="40975" name="Picture 15" descr="http://im6-tub-ru.yandex.net/i?id=270307265-32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13" y="2428875"/>
            <a:ext cx="2143125" cy="200025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00" y="4286250"/>
            <a:ext cx="2266950" cy="1714518"/>
          </a:xfrm>
          <a:prstGeom prst="rect">
            <a:avLst/>
          </a:prstGeom>
          <a:noFill/>
          <a:ln w="9525">
            <a:solidFill>
              <a:srgbClr val="543D77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71546"/>
            <a:ext cx="9144000" cy="92333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0810798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55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   Термидорианский переворот 27 июля 1794г.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55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и правление Директории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938" y="3929063"/>
            <a:ext cx="8072437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  <a:cs typeface="+mn-cs"/>
              </a:rPr>
              <a:t>  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Одной из своих главных задач термидорианцы считали стабилизацию обстановки в стране. Они отменили введенную якобинцами национализацию внешней торговли, максимум цен и жалования. Была восстановлена свободная торговля (прежде всего хлебом). Это привело к резкому росту цен на основные товары и массовым выступлениям доведенных до отчаяния людей.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   Согласно новой конституции 1795г. было образовано новое правительство – Директория, особый комитет из пяти человек.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   Моральный авторитет властей упал крайне низко.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Arial Black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Arial Black" pitchFamily="34" charset="0"/>
              <a:cs typeface="+mn-cs"/>
            </a:endParaRPr>
          </a:p>
        </p:txBody>
      </p:sp>
      <p:pic>
        <p:nvPicPr>
          <p:cNvPr id="43011" name="Picture 3" descr="http://yosmi.ru/uploads/posts/2012-03/thumbs/edc80f857d_termidorian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643063"/>
            <a:ext cx="2500313" cy="2071687"/>
          </a:xfrm>
          <a:prstGeom prst="rect">
            <a:avLst/>
          </a:prstGeom>
          <a:noFill/>
          <a:ln w="9525">
            <a:solidFill>
              <a:srgbClr val="58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Прямоугольник 2"/>
          <p:cNvSpPr>
            <a:spLocks noChangeArrowheads="1"/>
          </p:cNvSpPr>
          <p:nvPr/>
        </p:nvSpPr>
        <p:spPr bwMode="auto">
          <a:xfrm>
            <a:off x="2286000" y="1028700"/>
            <a:ext cx="457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ru-RU">
              <a:latin typeface="Corbe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42938" y="3571875"/>
            <a:ext cx="62150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  </a:t>
            </a:r>
            <a:r>
              <a:rPr lang="ru-RU" b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18 брюмера (9 ноября 1799г.</a:t>
            </a:r>
            <a:r>
              <a:rPr lang="ru-RU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) Наполеон совершил государственный переворот. Формально власть передавалась трем консулам, но фактически всей полнотой власти обладал первый консул </a:t>
            </a:r>
            <a:r>
              <a:rPr lang="ru-RU" b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– Бонапарт</a:t>
            </a:r>
            <a:r>
              <a:rPr lang="ru-RU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</a:t>
            </a:r>
            <a:endParaRPr lang="ru-RU">
              <a:solidFill>
                <a:schemeClr val="bg1"/>
              </a:solidFill>
              <a:latin typeface="Bookman Old Style" pitchFamily="18" charset="0"/>
            </a:endParaRPr>
          </a:p>
          <a:p>
            <a:pPr eaLnBrk="0" hangingPunct="0"/>
            <a:r>
              <a:rPr lang="ru-RU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  Эти события ознаменовали окончание Великой французской буржуазной революции.</a:t>
            </a:r>
            <a:endParaRPr lang="ru-RU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785794"/>
            <a:ext cx="6017586" cy="1357322"/>
          </a:xfrm>
          <a:prstGeom prst="rect">
            <a:avLst/>
          </a:prstGeom>
          <a:noFill/>
        </p:spPr>
        <p:txBody>
          <a:bodyPr wrap="none">
            <a:prstTxWarp prst="textCurveUp">
              <a:avLst/>
            </a:prstTxWarp>
            <a:spAutoFit/>
            <a:scene3d>
              <a:camera prst="isometricOffAxis1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/>
                <a:solidFill>
                  <a:schemeClr val="accent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Эпилог революции</a:t>
            </a:r>
          </a:p>
        </p:txBody>
      </p:sp>
      <p:pic>
        <p:nvPicPr>
          <p:cNvPr id="1030" name="Picture 6" descr="http://sasukefernandez.files.wordpress.com/2009/03/napoleon_bonaparte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4357688"/>
            <a:ext cx="1643062" cy="216693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1032" name="Picture 8" descr="http://im5-tub-ru.yandex.net/i?id=17086381-51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" y="1571625"/>
            <a:ext cx="1785938" cy="1357313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C:\Documents and Settings\1\Рабочий стол\революция\iCASQ0R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500063"/>
            <a:ext cx="962025" cy="1428750"/>
          </a:xfrm>
          <a:prstGeom prst="rect">
            <a:avLst/>
          </a:prstGeom>
          <a:noFill/>
          <a:ln w="9525">
            <a:solidFill>
              <a:srgbClr val="001132"/>
            </a:solidFill>
            <a:miter lim="800000"/>
            <a:headEnd/>
            <a:tailEnd/>
          </a:ln>
        </p:spPr>
      </p:pic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429250"/>
            <a:ext cx="1076325" cy="9525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57158" y="428604"/>
            <a:ext cx="7358114" cy="1714512"/>
          </a:xfrm>
          <a:prstGeom prst="rect">
            <a:avLst/>
          </a:prstGeom>
          <a:noFill/>
        </p:spPr>
        <p:txBody>
          <a:bodyPr wrap="none">
            <a:prstTxWarp prst="textTriangleInverted">
              <a:avLst/>
            </a:prstTxWarp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glow rad="139700">
                    <a:srgbClr val="58000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Основные итоги и значение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glow rad="139700">
                    <a:srgbClr val="58000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Великой  французской буржуазной революции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214313" y="2286000"/>
            <a:ext cx="87153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Уничтожение старого порядка (свержение монархии, разрушение феодального уклада).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Утверждение буржуазного общества и расчистка путей для дальнейшего капиталистического развития Франции (ликвидация феодально-сословных порядков).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Сосредоточение политической и экономической власти в руках буржуазии.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Возникновение форм буржуазной земельной собственности.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Создание предпосылок для промышленного переворота.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Дальнейшее формирование единого национального рынка.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solidFill>
                  <a:srgbClr val="001132"/>
                </a:solidFill>
                <a:latin typeface="Bookman Old Style" pitchFamily="18" charset="0"/>
                <a:cs typeface="Times New Roman" pitchFamily="18" charset="0"/>
              </a:rPr>
              <a:t> Ликвидация остатков феодального местного самоуправления.</a:t>
            </a:r>
            <a:endParaRPr lang="ru-RU" sz="1600" dirty="0">
              <a:solidFill>
                <a:srgbClr val="001132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7375" y="5000625"/>
            <a:ext cx="6929438" cy="1416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Влияние идей Великой французской революции</a:t>
            </a:r>
          </a:p>
          <a:p>
            <a:pPr eaLnBrk="0" hangingPunct="0"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</a:t>
            </a:r>
          </a:p>
          <a:p>
            <a:pPr eaLnBrk="0" hangingPunct="0"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</a:t>
            </a:r>
            <a:r>
              <a:rPr lang="ru-RU" sz="16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Идеи об освобождении человека, о свободе, равенстве всех людей нашли отклик на всех континентах</a:t>
            </a:r>
            <a:r>
              <a:rPr lang="en-US" sz="16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;</a:t>
            </a:r>
            <a:r>
              <a:rPr lang="ru-RU" sz="16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они развивались, внедрялись в европейское общество </a:t>
            </a:r>
            <a:r>
              <a:rPr lang="ru-RU" sz="16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в течение 200 лет</a:t>
            </a:r>
            <a:r>
              <a:rPr lang="ru-RU" sz="16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. </a:t>
            </a:r>
            <a:endParaRPr lang="ru-RU" sz="16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3394</TotalTime>
  <Words>1948</Words>
  <PresentationFormat>Экран (4:3)</PresentationFormat>
  <Paragraphs>242</Paragraphs>
  <Slides>28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Бумажная</vt:lpstr>
      <vt:lpstr> «Великая французская революция XVIII века и её историческое значение»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Конституция,  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329</cp:revision>
  <dcterms:modified xsi:type="dcterms:W3CDTF">2012-12-07T19:45:43Z</dcterms:modified>
</cp:coreProperties>
</file>