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4"/>
  </p:notesMasterIdLst>
  <p:handoutMasterIdLst>
    <p:handoutMasterId r:id="rId35"/>
  </p:handoutMasterIdLst>
  <p:sldIdLst>
    <p:sldId id="326" r:id="rId2"/>
    <p:sldId id="280" r:id="rId3"/>
    <p:sldId id="281" r:id="rId4"/>
    <p:sldId id="310" r:id="rId5"/>
    <p:sldId id="284" r:id="rId6"/>
    <p:sldId id="287" r:id="rId7"/>
    <p:sldId id="285" r:id="rId8"/>
    <p:sldId id="283" r:id="rId9"/>
    <p:sldId id="311" r:id="rId10"/>
    <p:sldId id="314" r:id="rId11"/>
    <p:sldId id="317" r:id="rId12"/>
    <p:sldId id="313" r:id="rId13"/>
    <p:sldId id="291" r:id="rId14"/>
    <p:sldId id="316" r:id="rId15"/>
    <p:sldId id="292" r:id="rId16"/>
    <p:sldId id="293" r:id="rId17"/>
    <p:sldId id="315" r:id="rId18"/>
    <p:sldId id="318" r:id="rId19"/>
    <p:sldId id="319" r:id="rId20"/>
    <p:sldId id="288" r:id="rId21"/>
    <p:sldId id="325" r:id="rId22"/>
    <p:sldId id="320" r:id="rId23"/>
    <p:sldId id="321" r:id="rId24"/>
    <p:sldId id="322" r:id="rId25"/>
    <p:sldId id="305" r:id="rId26"/>
    <p:sldId id="323" r:id="rId27"/>
    <p:sldId id="303" r:id="rId28"/>
    <p:sldId id="304" r:id="rId29"/>
    <p:sldId id="289" r:id="rId30"/>
    <p:sldId id="324" r:id="rId31"/>
    <p:sldId id="306" r:id="rId32"/>
    <p:sldId id="307" r:id="rId33"/>
  </p:sldIdLst>
  <p:sldSz cx="9144000" cy="6858000" type="screen4x3"/>
  <p:notesSz cx="6858000" cy="9144000"/>
  <p:custDataLst>
    <p:tags r:id="rId3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</p:clrMru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7" autoAdjust="0"/>
    <p:restoredTop sz="86376" autoAdjust="0"/>
  </p:normalViewPr>
  <p:slideViewPr>
    <p:cSldViewPr>
      <p:cViewPr varScale="1">
        <p:scale>
          <a:sx n="97" d="100"/>
          <a:sy n="97" d="100"/>
        </p:scale>
        <p:origin x="-34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1179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3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C6D940-5624-463F-B53E-12032E4C5B77}" type="doc">
      <dgm:prSet loTypeId="urn:microsoft.com/office/officeart/2005/8/layout/cycle3" loCatId="cycle" qsTypeId="urn:microsoft.com/office/officeart/2005/8/quickstyle/simple2" qsCatId="simple" csTypeId="urn:microsoft.com/office/officeart/2005/8/colors/accent4_1" csCatId="accent4" phldr="1"/>
      <dgm:spPr/>
    </dgm:pt>
    <dgm:pt modelId="{C2990F9D-F272-4AC7-8501-483A8FB7FAC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Запрос на курс или его актуализацию</a:t>
          </a:r>
          <a:endParaRPr lang="ru-RU" dirty="0">
            <a:solidFill>
              <a:srgbClr val="333333"/>
            </a:solidFill>
          </a:endParaRPr>
        </a:p>
      </dgm:t>
    </dgm:pt>
    <dgm:pt modelId="{BD88772A-6384-4713-9A64-BC91C19FEEF9}" type="parTrans" cxnId="{C254B3C1-0EDB-45CB-B408-7CD0AAEDC52D}">
      <dgm:prSet/>
      <dgm:spPr/>
      <dgm:t>
        <a:bodyPr/>
        <a:lstStyle/>
        <a:p>
          <a:endParaRPr lang="ru-RU"/>
        </a:p>
      </dgm:t>
    </dgm:pt>
    <dgm:pt modelId="{DF8E6AE3-9D0B-44CE-A8DA-DB1A783AD098}" type="sibTrans" cxnId="{C254B3C1-0EDB-45CB-B408-7CD0AAEDC52D}">
      <dgm:prSet/>
      <dgm:spPr/>
      <dgm:t>
        <a:bodyPr/>
        <a:lstStyle/>
        <a:p>
          <a:endParaRPr lang="ru-RU"/>
        </a:p>
      </dgm:t>
    </dgm:pt>
    <dgm:pt modelId="{01CC0EFB-DA3E-44FA-B32F-C647A16E4C8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Формирование команды</a:t>
          </a:r>
          <a:endParaRPr lang="ru-RU" dirty="0">
            <a:solidFill>
              <a:srgbClr val="333333"/>
            </a:solidFill>
          </a:endParaRPr>
        </a:p>
      </dgm:t>
    </dgm:pt>
    <dgm:pt modelId="{B25B4000-FB64-4649-97EC-91715386CD04}" type="parTrans" cxnId="{4C946F8E-06B7-4E88-8655-37D0C51924FC}">
      <dgm:prSet/>
      <dgm:spPr/>
      <dgm:t>
        <a:bodyPr/>
        <a:lstStyle/>
        <a:p>
          <a:endParaRPr lang="ru-RU"/>
        </a:p>
      </dgm:t>
    </dgm:pt>
    <dgm:pt modelId="{03431138-6624-4C50-A5CD-419DE415BD41}" type="sibTrans" cxnId="{4C946F8E-06B7-4E88-8655-37D0C51924FC}">
      <dgm:prSet/>
      <dgm:spPr/>
      <dgm:t>
        <a:bodyPr/>
        <a:lstStyle/>
        <a:p>
          <a:endParaRPr lang="ru-RU"/>
        </a:p>
      </dgm:t>
    </dgm:pt>
    <dgm:pt modelId="{DD8F3A5B-9A67-42C4-8B48-5B9CDC57876B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Разработка учебных материалов</a:t>
          </a:r>
          <a:endParaRPr lang="ru-RU" dirty="0">
            <a:solidFill>
              <a:srgbClr val="333333"/>
            </a:solidFill>
          </a:endParaRPr>
        </a:p>
      </dgm:t>
    </dgm:pt>
    <dgm:pt modelId="{CBA1099C-EB1D-476B-9E0C-C29CB47E2973}" type="parTrans" cxnId="{E38A58C6-5878-4A0B-8F12-9B52049E4AB7}">
      <dgm:prSet/>
      <dgm:spPr/>
      <dgm:t>
        <a:bodyPr/>
        <a:lstStyle/>
        <a:p>
          <a:endParaRPr lang="ru-RU"/>
        </a:p>
      </dgm:t>
    </dgm:pt>
    <dgm:pt modelId="{FDB5F5D7-21B5-466B-B1E4-90586A665331}" type="sibTrans" cxnId="{E38A58C6-5878-4A0B-8F12-9B52049E4AB7}">
      <dgm:prSet/>
      <dgm:spPr/>
      <dgm:t>
        <a:bodyPr/>
        <a:lstStyle/>
        <a:p>
          <a:endParaRPr lang="ru-RU"/>
        </a:p>
      </dgm:t>
    </dgm:pt>
    <dgm:pt modelId="{13A203E5-4834-405F-9F8B-E39CFEED1ADB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Разработка курса</a:t>
          </a:r>
          <a:endParaRPr lang="ru-RU" dirty="0">
            <a:solidFill>
              <a:srgbClr val="333333"/>
            </a:solidFill>
          </a:endParaRPr>
        </a:p>
      </dgm:t>
    </dgm:pt>
    <dgm:pt modelId="{3F689294-99A6-407D-9528-A23FACBA2352}" type="parTrans" cxnId="{9B170200-8F57-4F4F-AD5F-89F4317F6703}">
      <dgm:prSet/>
      <dgm:spPr/>
      <dgm:t>
        <a:bodyPr/>
        <a:lstStyle/>
        <a:p>
          <a:endParaRPr lang="ru-RU"/>
        </a:p>
      </dgm:t>
    </dgm:pt>
    <dgm:pt modelId="{960D4CF1-88E1-44A9-A331-FCF5CCFEA4E8}" type="sibTrans" cxnId="{9B170200-8F57-4F4F-AD5F-89F4317F6703}">
      <dgm:prSet/>
      <dgm:spPr/>
      <dgm:t>
        <a:bodyPr/>
        <a:lstStyle/>
        <a:p>
          <a:endParaRPr lang="ru-RU"/>
        </a:p>
      </dgm:t>
    </dgm:pt>
    <dgm:pt modelId="{20352AFB-DF0E-45D2-81BB-B3C55CD49EED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Ввод в эксплуатацию</a:t>
          </a:r>
          <a:endParaRPr lang="ru-RU" dirty="0">
            <a:solidFill>
              <a:srgbClr val="333333"/>
            </a:solidFill>
          </a:endParaRPr>
        </a:p>
      </dgm:t>
    </dgm:pt>
    <dgm:pt modelId="{D2B0A49D-703D-4A77-9A87-72AB4D13E7B5}" type="parTrans" cxnId="{E3DA5BFC-88E0-44B8-A1C6-3B663B2BB218}">
      <dgm:prSet/>
      <dgm:spPr/>
      <dgm:t>
        <a:bodyPr/>
        <a:lstStyle/>
        <a:p>
          <a:endParaRPr lang="ru-RU"/>
        </a:p>
      </dgm:t>
    </dgm:pt>
    <dgm:pt modelId="{1C48E836-ED3F-4265-881C-020520EAE1ED}" type="sibTrans" cxnId="{E3DA5BFC-88E0-44B8-A1C6-3B663B2BB218}">
      <dgm:prSet/>
      <dgm:spPr/>
      <dgm:t>
        <a:bodyPr/>
        <a:lstStyle/>
        <a:p>
          <a:endParaRPr lang="ru-RU"/>
        </a:p>
      </dgm:t>
    </dgm:pt>
    <dgm:pt modelId="{82821AD5-C0E0-48AE-9982-83B35F88DEB6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Тестирование и экспертиза</a:t>
          </a:r>
          <a:endParaRPr lang="ru-RU" dirty="0">
            <a:solidFill>
              <a:srgbClr val="333333"/>
            </a:solidFill>
          </a:endParaRPr>
        </a:p>
      </dgm:t>
    </dgm:pt>
    <dgm:pt modelId="{D7ABA026-998E-4225-855F-58DA5FA244D7}" type="sibTrans" cxnId="{72F04E1F-81DA-4558-B102-03413B11F070}">
      <dgm:prSet/>
      <dgm:spPr/>
      <dgm:t>
        <a:bodyPr/>
        <a:lstStyle/>
        <a:p>
          <a:endParaRPr lang="ru-RU"/>
        </a:p>
      </dgm:t>
    </dgm:pt>
    <dgm:pt modelId="{F357291F-20A7-46AC-983C-848660301CB8}" type="parTrans" cxnId="{72F04E1F-81DA-4558-B102-03413B11F070}">
      <dgm:prSet/>
      <dgm:spPr/>
      <dgm:t>
        <a:bodyPr/>
        <a:lstStyle/>
        <a:p>
          <a:endParaRPr lang="ru-RU"/>
        </a:p>
      </dgm:t>
    </dgm:pt>
    <dgm:pt modelId="{4D6DAC86-4BAD-4B3A-AD13-05FD53A292B8}" type="pres">
      <dgm:prSet presAssocID="{83C6D940-5624-463F-B53E-12032E4C5B77}" presName="Name0" presStyleCnt="0">
        <dgm:presLayoutVars>
          <dgm:dir/>
          <dgm:resizeHandles val="exact"/>
        </dgm:presLayoutVars>
      </dgm:prSet>
      <dgm:spPr/>
    </dgm:pt>
    <dgm:pt modelId="{284D4CFB-93EC-4E65-BE7A-8B5C077EEB49}" type="pres">
      <dgm:prSet presAssocID="{83C6D940-5624-463F-B53E-12032E4C5B77}" presName="cycle" presStyleCnt="0"/>
      <dgm:spPr/>
    </dgm:pt>
    <dgm:pt modelId="{F3A564CB-283F-4426-8478-57B74A9791F2}" type="pres">
      <dgm:prSet presAssocID="{C2990F9D-F272-4AC7-8501-483A8FB7FAC3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37DCB-9F7A-4C19-8DD3-9163C5A039BA}" type="pres">
      <dgm:prSet presAssocID="{DF8E6AE3-9D0B-44CE-A8DA-DB1A783AD09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818416F-D029-416A-A1B7-C12876CB49C6}" type="pres">
      <dgm:prSet presAssocID="{01CC0EFB-DA3E-44FA-B32F-C647A16E4C8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21B6C-51F7-4152-A8DD-ACDEC2BB9C05}" type="pres">
      <dgm:prSet presAssocID="{DD8F3A5B-9A67-42C4-8B48-5B9CDC57876B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78FAE-DA4C-411B-A535-E98508D04F29}" type="pres">
      <dgm:prSet presAssocID="{13A203E5-4834-405F-9F8B-E39CFEED1AD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CF67-619F-4B45-BBDA-EE31193786B6}" type="pres">
      <dgm:prSet presAssocID="{82821AD5-C0E0-48AE-9982-83B35F88DEB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492D-4292-4A6B-BCE5-40D73077217C}" type="pres">
      <dgm:prSet presAssocID="{20352AFB-DF0E-45D2-81BB-B3C55CD49EED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170200-8F57-4F4F-AD5F-89F4317F6703}" srcId="{83C6D940-5624-463F-B53E-12032E4C5B77}" destId="{13A203E5-4834-405F-9F8B-E39CFEED1ADB}" srcOrd="3" destOrd="0" parTransId="{3F689294-99A6-407D-9528-A23FACBA2352}" sibTransId="{960D4CF1-88E1-44A9-A331-FCF5CCFEA4E8}"/>
    <dgm:cxn modelId="{72F04E1F-81DA-4558-B102-03413B11F070}" srcId="{83C6D940-5624-463F-B53E-12032E4C5B77}" destId="{82821AD5-C0E0-48AE-9982-83B35F88DEB6}" srcOrd="4" destOrd="0" parTransId="{F357291F-20A7-46AC-983C-848660301CB8}" sibTransId="{D7ABA026-998E-4225-855F-58DA5FA244D7}"/>
    <dgm:cxn modelId="{5B8B2015-9162-479E-B7AA-93C3877413FA}" type="presOf" srcId="{DD8F3A5B-9A67-42C4-8B48-5B9CDC57876B}" destId="{40421B6C-51F7-4152-A8DD-ACDEC2BB9C05}" srcOrd="0" destOrd="0" presId="urn:microsoft.com/office/officeart/2005/8/layout/cycle3"/>
    <dgm:cxn modelId="{D4145F4B-0742-4F8A-9922-505676DE313D}" type="presOf" srcId="{DF8E6AE3-9D0B-44CE-A8DA-DB1A783AD098}" destId="{9C937DCB-9F7A-4C19-8DD3-9163C5A039BA}" srcOrd="0" destOrd="0" presId="urn:microsoft.com/office/officeart/2005/8/layout/cycle3"/>
    <dgm:cxn modelId="{5FA86080-D620-4AA0-8E50-9583F662E959}" type="presOf" srcId="{01CC0EFB-DA3E-44FA-B32F-C647A16E4C83}" destId="{E818416F-D029-416A-A1B7-C12876CB49C6}" srcOrd="0" destOrd="0" presId="urn:microsoft.com/office/officeart/2005/8/layout/cycle3"/>
    <dgm:cxn modelId="{C254B3C1-0EDB-45CB-B408-7CD0AAEDC52D}" srcId="{83C6D940-5624-463F-B53E-12032E4C5B77}" destId="{C2990F9D-F272-4AC7-8501-483A8FB7FAC3}" srcOrd="0" destOrd="0" parTransId="{BD88772A-6384-4713-9A64-BC91C19FEEF9}" sibTransId="{DF8E6AE3-9D0B-44CE-A8DA-DB1A783AD098}"/>
    <dgm:cxn modelId="{B8859BD2-3DF7-4649-9A13-8952C29F6AA2}" type="presOf" srcId="{C2990F9D-F272-4AC7-8501-483A8FB7FAC3}" destId="{F3A564CB-283F-4426-8478-57B74A9791F2}" srcOrd="0" destOrd="0" presId="urn:microsoft.com/office/officeart/2005/8/layout/cycle3"/>
    <dgm:cxn modelId="{4B798A8C-0781-4CAE-BA1B-480B131B86EB}" type="presOf" srcId="{13A203E5-4834-405F-9F8B-E39CFEED1ADB}" destId="{0BE78FAE-DA4C-411B-A535-E98508D04F29}" srcOrd="0" destOrd="0" presId="urn:microsoft.com/office/officeart/2005/8/layout/cycle3"/>
    <dgm:cxn modelId="{638D6FC6-DEBD-4EDE-BAF5-3C5B56E5BDF9}" type="presOf" srcId="{20352AFB-DF0E-45D2-81BB-B3C55CD49EED}" destId="{698D492D-4292-4A6B-BCE5-40D73077217C}" srcOrd="0" destOrd="0" presId="urn:microsoft.com/office/officeart/2005/8/layout/cycle3"/>
    <dgm:cxn modelId="{E38A58C6-5878-4A0B-8F12-9B52049E4AB7}" srcId="{83C6D940-5624-463F-B53E-12032E4C5B77}" destId="{DD8F3A5B-9A67-42C4-8B48-5B9CDC57876B}" srcOrd="2" destOrd="0" parTransId="{CBA1099C-EB1D-476B-9E0C-C29CB47E2973}" sibTransId="{FDB5F5D7-21B5-466B-B1E4-90586A665331}"/>
    <dgm:cxn modelId="{E3DA5BFC-88E0-44B8-A1C6-3B663B2BB218}" srcId="{83C6D940-5624-463F-B53E-12032E4C5B77}" destId="{20352AFB-DF0E-45D2-81BB-B3C55CD49EED}" srcOrd="5" destOrd="0" parTransId="{D2B0A49D-703D-4A77-9A87-72AB4D13E7B5}" sibTransId="{1C48E836-ED3F-4265-881C-020520EAE1ED}"/>
    <dgm:cxn modelId="{4C946F8E-06B7-4E88-8655-37D0C51924FC}" srcId="{83C6D940-5624-463F-B53E-12032E4C5B77}" destId="{01CC0EFB-DA3E-44FA-B32F-C647A16E4C83}" srcOrd="1" destOrd="0" parTransId="{B25B4000-FB64-4649-97EC-91715386CD04}" sibTransId="{03431138-6624-4C50-A5CD-419DE415BD41}"/>
    <dgm:cxn modelId="{8B053DF7-A963-4D57-AF4C-EC78C9CCFA86}" type="presOf" srcId="{83C6D940-5624-463F-B53E-12032E4C5B77}" destId="{4D6DAC86-4BAD-4B3A-AD13-05FD53A292B8}" srcOrd="0" destOrd="0" presId="urn:microsoft.com/office/officeart/2005/8/layout/cycle3"/>
    <dgm:cxn modelId="{4F84F28A-43C9-4B79-95A8-9380E376DD85}" type="presOf" srcId="{82821AD5-C0E0-48AE-9982-83B35F88DEB6}" destId="{CC43CF67-619F-4B45-BBDA-EE31193786B6}" srcOrd="0" destOrd="0" presId="urn:microsoft.com/office/officeart/2005/8/layout/cycle3"/>
    <dgm:cxn modelId="{FA632A26-0D9A-4C21-B6AC-658D305AE59F}" type="presParOf" srcId="{4D6DAC86-4BAD-4B3A-AD13-05FD53A292B8}" destId="{284D4CFB-93EC-4E65-BE7A-8B5C077EEB49}" srcOrd="0" destOrd="0" presId="urn:microsoft.com/office/officeart/2005/8/layout/cycle3"/>
    <dgm:cxn modelId="{587999F7-7F92-4FD1-953F-EFF2D5924DED}" type="presParOf" srcId="{284D4CFB-93EC-4E65-BE7A-8B5C077EEB49}" destId="{F3A564CB-283F-4426-8478-57B74A9791F2}" srcOrd="0" destOrd="0" presId="urn:microsoft.com/office/officeart/2005/8/layout/cycle3"/>
    <dgm:cxn modelId="{FFC30647-D714-49D6-BCE6-2AB8DA3E315C}" type="presParOf" srcId="{284D4CFB-93EC-4E65-BE7A-8B5C077EEB49}" destId="{9C937DCB-9F7A-4C19-8DD3-9163C5A039BA}" srcOrd="1" destOrd="0" presId="urn:microsoft.com/office/officeart/2005/8/layout/cycle3"/>
    <dgm:cxn modelId="{04B0978C-2116-4201-9906-C19605475A68}" type="presParOf" srcId="{284D4CFB-93EC-4E65-BE7A-8B5C077EEB49}" destId="{E818416F-D029-416A-A1B7-C12876CB49C6}" srcOrd="2" destOrd="0" presId="urn:microsoft.com/office/officeart/2005/8/layout/cycle3"/>
    <dgm:cxn modelId="{BEC6615E-BC36-4FC3-8A81-30CD1A86DB10}" type="presParOf" srcId="{284D4CFB-93EC-4E65-BE7A-8B5C077EEB49}" destId="{40421B6C-51F7-4152-A8DD-ACDEC2BB9C05}" srcOrd="3" destOrd="0" presId="urn:microsoft.com/office/officeart/2005/8/layout/cycle3"/>
    <dgm:cxn modelId="{524B2F6C-78DC-4106-ACAD-6B4D69162173}" type="presParOf" srcId="{284D4CFB-93EC-4E65-BE7A-8B5C077EEB49}" destId="{0BE78FAE-DA4C-411B-A535-E98508D04F29}" srcOrd="4" destOrd="0" presId="urn:microsoft.com/office/officeart/2005/8/layout/cycle3"/>
    <dgm:cxn modelId="{DF98D3A8-D9F2-485D-9471-6BAFEFD22078}" type="presParOf" srcId="{284D4CFB-93EC-4E65-BE7A-8B5C077EEB49}" destId="{CC43CF67-619F-4B45-BBDA-EE31193786B6}" srcOrd="5" destOrd="0" presId="urn:microsoft.com/office/officeart/2005/8/layout/cycle3"/>
    <dgm:cxn modelId="{3987CC15-000F-443C-9D30-E278575D1D09}" type="presParOf" srcId="{284D4CFB-93EC-4E65-BE7A-8B5C077EEB49}" destId="{698D492D-4292-4A6B-BCE5-40D73077217C}" srcOrd="6" destOrd="0" presId="urn:microsoft.com/office/officeart/2005/8/layout/cycle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75D94F-AD18-4926-8C7A-1E5BD133CAFE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C2E563FA-66CF-4733-9032-0168FB533EF4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Сценарист-Менеджер</a:t>
          </a:r>
          <a:endParaRPr lang="ru-RU" dirty="0">
            <a:solidFill>
              <a:srgbClr val="333333"/>
            </a:solidFill>
          </a:endParaRPr>
        </a:p>
      </dgm:t>
    </dgm:pt>
    <dgm:pt modelId="{D3201106-9BF0-4192-83FB-14CB25561B6F}" type="parTrans" cxnId="{C224B5CD-58CE-437F-888A-E0A677C8DDB1}">
      <dgm:prSet/>
      <dgm:spPr/>
      <dgm:t>
        <a:bodyPr/>
        <a:lstStyle/>
        <a:p>
          <a:endParaRPr lang="ru-RU"/>
        </a:p>
      </dgm:t>
    </dgm:pt>
    <dgm:pt modelId="{070ED0C3-E635-4A22-B14E-3EAA59176D5C}" type="sibTrans" cxnId="{C224B5CD-58CE-437F-888A-E0A677C8DDB1}">
      <dgm:prSet/>
      <dgm:spPr/>
      <dgm:t>
        <a:bodyPr/>
        <a:lstStyle/>
        <a:p>
          <a:endParaRPr lang="ru-RU"/>
        </a:p>
      </dgm:t>
    </dgm:pt>
    <dgm:pt modelId="{7A1BCC80-B12B-4987-941F-B7FD62469E9D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Автор</a:t>
          </a:r>
          <a:endParaRPr lang="ru-RU" dirty="0">
            <a:solidFill>
              <a:srgbClr val="333333"/>
            </a:solidFill>
          </a:endParaRPr>
        </a:p>
      </dgm:t>
    </dgm:pt>
    <dgm:pt modelId="{72CE7004-CB31-4734-8D81-26C8FC182311}" type="parTrans" cxnId="{F0E7E139-8E2C-4A44-9B73-FE86D2D70052}">
      <dgm:prSet/>
      <dgm:spPr/>
      <dgm:t>
        <a:bodyPr/>
        <a:lstStyle/>
        <a:p>
          <a:endParaRPr lang="ru-RU"/>
        </a:p>
      </dgm:t>
    </dgm:pt>
    <dgm:pt modelId="{A651350A-C5D1-454D-9830-C5F874985F58}" type="sibTrans" cxnId="{F0E7E139-8E2C-4A44-9B73-FE86D2D70052}">
      <dgm:prSet/>
      <dgm:spPr/>
      <dgm:t>
        <a:bodyPr/>
        <a:lstStyle/>
        <a:p>
          <a:endParaRPr lang="ru-RU"/>
        </a:p>
      </dgm:t>
    </dgm:pt>
    <dgm:pt modelId="{A2FABBE1-B90E-4CE6-9A19-722674DFBB2B}">
      <dgm:prSet phldrT="[Текст]"/>
      <dgm:spPr/>
      <dgm:t>
        <a:bodyPr/>
        <a:lstStyle/>
        <a:p>
          <a:r>
            <a:rPr lang="en-US" dirty="0" smtClean="0">
              <a:solidFill>
                <a:srgbClr val="333333"/>
              </a:solidFill>
            </a:rPr>
            <a:t>Flash</a:t>
          </a:r>
          <a:r>
            <a:rPr lang="ru-RU" dirty="0" smtClean="0">
              <a:solidFill>
                <a:srgbClr val="333333"/>
              </a:solidFill>
            </a:rPr>
            <a:t>-разработчики</a:t>
          </a:r>
          <a:endParaRPr lang="ru-RU" dirty="0">
            <a:solidFill>
              <a:srgbClr val="333333"/>
            </a:solidFill>
          </a:endParaRPr>
        </a:p>
      </dgm:t>
    </dgm:pt>
    <dgm:pt modelId="{2738D2C9-4AF1-4096-A3DF-E4D1F294AAF4}" type="parTrans" cxnId="{2BE6DE49-4300-4D46-93C3-E04F1E7F8AAB}">
      <dgm:prSet/>
      <dgm:spPr/>
      <dgm:t>
        <a:bodyPr/>
        <a:lstStyle/>
        <a:p>
          <a:endParaRPr lang="ru-RU"/>
        </a:p>
      </dgm:t>
    </dgm:pt>
    <dgm:pt modelId="{B17803F4-66C3-4179-9A28-875EBDA95C7F}" type="sibTrans" cxnId="{2BE6DE49-4300-4D46-93C3-E04F1E7F8AAB}">
      <dgm:prSet/>
      <dgm:spPr/>
      <dgm:t>
        <a:bodyPr/>
        <a:lstStyle/>
        <a:p>
          <a:endParaRPr lang="ru-RU"/>
        </a:p>
      </dgm:t>
    </dgm:pt>
    <dgm:pt modelId="{B6B3E6AC-2DAC-4E5B-B51A-AC76B6197F25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Верстальщик</a:t>
          </a:r>
          <a:endParaRPr lang="ru-RU" dirty="0">
            <a:solidFill>
              <a:srgbClr val="333333"/>
            </a:solidFill>
          </a:endParaRPr>
        </a:p>
      </dgm:t>
    </dgm:pt>
    <dgm:pt modelId="{46F418EB-B90A-4004-928F-8597548B23B7}" type="parTrans" cxnId="{30AEC711-7267-4E33-B84E-1C5902241B56}">
      <dgm:prSet/>
      <dgm:spPr/>
      <dgm:t>
        <a:bodyPr/>
        <a:lstStyle/>
        <a:p>
          <a:endParaRPr lang="ru-RU"/>
        </a:p>
      </dgm:t>
    </dgm:pt>
    <dgm:pt modelId="{2502C471-46A7-4AB2-B4CC-881BF2B77330}" type="sibTrans" cxnId="{30AEC711-7267-4E33-B84E-1C5902241B56}">
      <dgm:prSet/>
      <dgm:spPr/>
      <dgm:t>
        <a:bodyPr/>
        <a:lstStyle/>
        <a:p>
          <a:endParaRPr lang="ru-RU"/>
        </a:p>
      </dgm:t>
    </dgm:pt>
    <dgm:pt modelId="{043404C2-7693-4EE4-969E-BE4C82AA587E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Методист</a:t>
          </a:r>
          <a:endParaRPr lang="ru-RU" dirty="0">
            <a:solidFill>
              <a:srgbClr val="333333"/>
            </a:solidFill>
          </a:endParaRPr>
        </a:p>
      </dgm:t>
    </dgm:pt>
    <dgm:pt modelId="{7BE23D03-4D99-40CC-B2CD-16FCE9FF4B7C}" type="parTrans" cxnId="{9AF86DB1-3767-4410-B8F9-C643D7837BB2}">
      <dgm:prSet/>
      <dgm:spPr/>
      <dgm:t>
        <a:bodyPr/>
        <a:lstStyle/>
        <a:p>
          <a:endParaRPr lang="ru-RU"/>
        </a:p>
      </dgm:t>
    </dgm:pt>
    <dgm:pt modelId="{6499FAB7-6F1A-40E5-A117-2D7EDE40A0DA}" type="sibTrans" cxnId="{9AF86DB1-3767-4410-B8F9-C643D7837BB2}">
      <dgm:prSet/>
      <dgm:spPr/>
      <dgm:t>
        <a:bodyPr/>
        <a:lstStyle/>
        <a:p>
          <a:endParaRPr lang="ru-RU"/>
        </a:p>
      </dgm:t>
    </dgm:pt>
    <dgm:pt modelId="{A347AFE3-652F-48B8-BFEA-F910063BEB8A}" type="pres">
      <dgm:prSet presAssocID="{C075D94F-AD18-4926-8C7A-1E5BD133CAFE}" presName="diagram" presStyleCnt="0">
        <dgm:presLayoutVars>
          <dgm:dir/>
          <dgm:animLvl val="lvl"/>
          <dgm:resizeHandles val="exact"/>
        </dgm:presLayoutVars>
      </dgm:prSet>
      <dgm:spPr/>
    </dgm:pt>
    <dgm:pt modelId="{BD836CD7-4BCD-4A8A-A6EB-18BBB71DEC5E}" type="pres">
      <dgm:prSet presAssocID="{C2E563FA-66CF-4733-9032-0168FB533EF4}" presName="compNode" presStyleCnt="0"/>
      <dgm:spPr/>
    </dgm:pt>
    <dgm:pt modelId="{0755F13C-6E22-44CB-B0F2-1C6468CFD16C}" type="pres">
      <dgm:prSet presAssocID="{C2E563FA-66CF-4733-9032-0168FB533EF4}" presName="childRec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79F7B-A472-4CDA-A9A3-854A24EC9FE3}" type="pres">
      <dgm:prSet presAssocID="{C2E563FA-66CF-4733-9032-0168FB533EF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9745A7-C131-4167-9320-FFA8F25D0A95}" type="pres">
      <dgm:prSet presAssocID="{C2E563FA-66CF-4733-9032-0168FB533EF4}" presName="parentRect" presStyleLbl="alignNode1" presStyleIdx="0" presStyleCnt="5"/>
      <dgm:spPr/>
      <dgm:t>
        <a:bodyPr/>
        <a:lstStyle/>
        <a:p>
          <a:endParaRPr lang="ru-RU"/>
        </a:p>
      </dgm:t>
    </dgm:pt>
    <dgm:pt modelId="{76F06E31-C4F4-4E83-AFC1-F8C99777AD0D}" type="pres">
      <dgm:prSet presAssocID="{C2E563FA-66CF-4733-9032-0168FB533EF4}" presName="adorn" presStyleLbl="fgAccFollowNode1" presStyleIdx="0" presStyleCnt="5" custScaleX="156824" custScaleY="156824" custLinFactX="-17559" custLinFactY="-69835" custLinFactNeighborX="-100000" custLinFactNeighborY="-1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EAFA72-3167-45B8-BAD2-5B6E87124851}" type="pres">
      <dgm:prSet presAssocID="{070ED0C3-E635-4A22-B14E-3EAA59176D5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9C37472-C421-462A-8948-6B87A7C3EA1F}" type="pres">
      <dgm:prSet presAssocID="{7A1BCC80-B12B-4987-941F-B7FD62469E9D}" presName="compNode" presStyleCnt="0"/>
      <dgm:spPr/>
    </dgm:pt>
    <dgm:pt modelId="{866C33D5-8BC2-4D3F-8862-546CFC475305}" type="pres">
      <dgm:prSet presAssocID="{7A1BCC80-B12B-4987-941F-B7FD62469E9D}" presName="childRec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C0DD35-3614-4FFE-B817-2EC38A5FAD31}" type="pres">
      <dgm:prSet presAssocID="{7A1BCC80-B12B-4987-941F-B7FD62469E9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9C7380-648D-48FD-8658-97491EB4BD4E}" type="pres">
      <dgm:prSet presAssocID="{7A1BCC80-B12B-4987-941F-B7FD62469E9D}" presName="parentRect" presStyleLbl="alignNode1" presStyleIdx="1" presStyleCnt="5"/>
      <dgm:spPr/>
      <dgm:t>
        <a:bodyPr/>
        <a:lstStyle/>
        <a:p>
          <a:endParaRPr lang="ru-RU"/>
        </a:p>
      </dgm:t>
    </dgm:pt>
    <dgm:pt modelId="{DC94B58B-0A90-4E23-B1D9-95BA040EA7F3}" type="pres">
      <dgm:prSet presAssocID="{7A1BCC80-B12B-4987-941F-B7FD62469E9D}" presName="adorn" presStyleLbl="fgAccFollowNode1" presStyleIdx="1" presStyleCnt="5" custScaleX="158921" custScaleY="158921" custLinFactX="-12038" custLinFactY="-69835" custLinFactNeighborX="-100000" custLinFactNeighborY="-10000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1BB8DE-6D77-497B-9B1C-0A0E45324B44}" type="pres">
      <dgm:prSet presAssocID="{A651350A-C5D1-454D-9830-C5F874985F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C9BAE95-F0AC-44A3-9FED-A908320F0B9B}" type="pres">
      <dgm:prSet presAssocID="{A2FABBE1-B90E-4CE6-9A19-722674DFBB2B}" presName="compNode" presStyleCnt="0"/>
      <dgm:spPr/>
    </dgm:pt>
    <dgm:pt modelId="{083CB4C8-A4D0-475C-886A-38814F34B7BB}" type="pres">
      <dgm:prSet presAssocID="{A2FABBE1-B90E-4CE6-9A19-722674DFBB2B}" presName="childRect" presStyleLbl="bgAcc1" presStyleIdx="2" presStyleCnt="5" custLinFactNeighborX="-638" custLinFactNeighborY="-7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1D4359-2F87-4507-B5F6-F319CAEABA41}" type="pres">
      <dgm:prSet presAssocID="{A2FABBE1-B90E-4CE6-9A19-722674DFBB2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D574C-5A70-4AB5-B65B-59FAA06F5137}" type="pres">
      <dgm:prSet presAssocID="{A2FABBE1-B90E-4CE6-9A19-722674DFBB2B}" presName="parentRect" presStyleLbl="alignNode1" presStyleIdx="2" presStyleCnt="5"/>
      <dgm:spPr/>
      <dgm:t>
        <a:bodyPr/>
        <a:lstStyle/>
        <a:p>
          <a:endParaRPr lang="ru-RU"/>
        </a:p>
      </dgm:t>
    </dgm:pt>
    <dgm:pt modelId="{33C20124-DC23-4EDC-9D7E-7D410C7CC416}" type="pres">
      <dgm:prSet presAssocID="{A2FABBE1-B90E-4CE6-9A19-722674DFBB2B}" presName="adorn" presStyleLbl="fgAccFollowNode1" presStyleIdx="2" presStyleCnt="5" custScaleX="158437" custScaleY="158437" custLinFactX="-17092" custLinFactY="-69835" custLinFactNeighborX="-100000" custLinFactNeighborY="-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6C9607B-F6AC-458E-A0AB-611EB6002595}" type="pres">
      <dgm:prSet presAssocID="{B17803F4-66C3-4179-9A28-875EBDA95C7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7E07560-E6C4-4730-BE02-4D8CB11333C7}" type="pres">
      <dgm:prSet presAssocID="{B6B3E6AC-2DAC-4E5B-B51A-AC76B6197F25}" presName="compNode" presStyleCnt="0"/>
      <dgm:spPr/>
    </dgm:pt>
    <dgm:pt modelId="{6D576EEE-2BFA-407D-89D5-EF9C84B567D9}" type="pres">
      <dgm:prSet presAssocID="{B6B3E6AC-2DAC-4E5B-B51A-AC76B6197F25}" presName="childRec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AA9FD-D150-4215-914D-D504FE348F1F}" type="pres">
      <dgm:prSet presAssocID="{B6B3E6AC-2DAC-4E5B-B51A-AC76B6197F2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FCAD-2B68-4298-AFD2-DF65CFBD369C}" type="pres">
      <dgm:prSet presAssocID="{B6B3E6AC-2DAC-4E5B-B51A-AC76B6197F25}" presName="parentRect" presStyleLbl="alignNode1" presStyleIdx="3" presStyleCnt="5"/>
      <dgm:spPr/>
      <dgm:t>
        <a:bodyPr/>
        <a:lstStyle/>
        <a:p>
          <a:endParaRPr lang="ru-RU"/>
        </a:p>
      </dgm:t>
    </dgm:pt>
    <dgm:pt modelId="{6A66551B-F1DF-4254-ACBE-7197FF0B1BE7}" type="pres">
      <dgm:prSet presAssocID="{B6B3E6AC-2DAC-4E5B-B51A-AC76B6197F25}" presName="adorn" presStyleLbl="fgAccFollowNode1" presStyleIdx="3" presStyleCnt="5" custScaleX="148022" custScaleY="148022" custLinFactX="-27889" custLinFactY="-60679" custLinFactNeighborX="-100000" custLinFactNeighborY="-10000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2058B62-3646-4E1B-85CD-F6CAE579F9D2}" type="pres">
      <dgm:prSet presAssocID="{2502C471-46A7-4AB2-B4CC-881BF2B7733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8235CF6-E051-47EE-9D4C-9C76E72DEACF}" type="pres">
      <dgm:prSet presAssocID="{043404C2-7693-4EE4-969E-BE4C82AA587E}" presName="compNode" presStyleCnt="0"/>
      <dgm:spPr/>
    </dgm:pt>
    <dgm:pt modelId="{6B8201C8-DBCA-4986-B1C0-023BF0072FD4}" type="pres">
      <dgm:prSet presAssocID="{043404C2-7693-4EE4-969E-BE4C82AA587E}" presName="childRec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E5993-DA79-402F-B52D-481A43160C26}" type="pres">
      <dgm:prSet presAssocID="{043404C2-7693-4EE4-969E-BE4C82AA587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6E45C4-AA67-4892-98AE-F0C696C40685}" type="pres">
      <dgm:prSet presAssocID="{043404C2-7693-4EE4-969E-BE4C82AA587E}" presName="parentRect" presStyleLbl="alignNode1" presStyleIdx="4" presStyleCnt="5"/>
      <dgm:spPr/>
      <dgm:t>
        <a:bodyPr/>
        <a:lstStyle/>
        <a:p>
          <a:endParaRPr lang="ru-RU"/>
        </a:p>
      </dgm:t>
    </dgm:pt>
    <dgm:pt modelId="{5C4A1096-3C84-4602-8662-719BE6F64A66}" type="pres">
      <dgm:prSet presAssocID="{043404C2-7693-4EE4-969E-BE4C82AA587E}" presName="adorn" presStyleLbl="fgAccFollowNode1" presStyleIdx="4" presStyleCnt="5" custScaleX="157801" custScaleY="157801" custLinFactX="-17209" custLinFactY="-60679" custLinFactNeighborX="-100000" custLinFactNeighborY="-100000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025FE9E4-A37B-4D12-9B76-EAD97554AF57}" type="presOf" srcId="{A651350A-C5D1-454D-9830-C5F874985F58}" destId="{891BB8DE-6D77-497B-9B1C-0A0E45324B44}" srcOrd="0" destOrd="0" presId="urn:microsoft.com/office/officeart/2005/8/layout/bList2"/>
    <dgm:cxn modelId="{543C466C-1021-4EF5-87A1-92BCCC0ACE1B}" type="presOf" srcId="{C075D94F-AD18-4926-8C7A-1E5BD133CAFE}" destId="{A347AFE3-652F-48B8-BFEA-F910063BEB8A}" srcOrd="0" destOrd="0" presId="urn:microsoft.com/office/officeart/2005/8/layout/bList2"/>
    <dgm:cxn modelId="{18E57D04-1BCC-47E7-A263-2669A59A02CA}" type="presOf" srcId="{B6B3E6AC-2DAC-4E5B-B51A-AC76B6197F25}" destId="{5ADAA9FD-D150-4215-914D-D504FE348F1F}" srcOrd="0" destOrd="0" presId="urn:microsoft.com/office/officeart/2005/8/layout/bList2"/>
    <dgm:cxn modelId="{2BE6DE49-4300-4D46-93C3-E04F1E7F8AAB}" srcId="{C075D94F-AD18-4926-8C7A-1E5BD133CAFE}" destId="{A2FABBE1-B90E-4CE6-9A19-722674DFBB2B}" srcOrd="2" destOrd="0" parTransId="{2738D2C9-4AF1-4096-A3DF-E4D1F294AAF4}" sibTransId="{B17803F4-66C3-4179-9A28-875EBDA95C7F}"/>
    <dgm:cxn modelId="{1D21F28F-095F-4271-8B36-0B277F3ADAE1}" type="presOf" srcId="{043404C2-7693-4EE4-969E-BE4C82AA587E}" destId="{7D6E45C4-AA67-4892-98AE-F0C696C40685}" srcOrd="1" destOrd="0" presId="urn:microsoft.com/office/officeart/2005/8/layout/bList2"/>
    <dgm:cxn modelId="{C5A48477-68AA-4614-9C4F-3F25F2075980}" type="presOf" srcId="{B17803F4-66C3-4179-9A28-875EBDA95C7F}" destId="{06C9607B-F6AC-458E-A0AB-611EB6002595}" srcOrd="0" destOrd="0" presId="urn:microsoft.com/office/officeart/2005/8/layout/bList2"/>
    <dgm:cxn modelId="{F83F4E32-1FAA-462F-A407-0391F04C57ED}" type="presOf" srcId="{7A1BCC80-B12B-4987-941F-B7FD62469E9D}" destId="{1AC0DD35-3614-4FFE-B817-2EC38A5FAD31}" srcOrd="0" destOrd="0" presId="urn:microsoft.com/office/officeart/2005/8/layout/bList2"/>
    <dgm:cxn modelId="{A4960CFA-7CFE-4BB0-8C1D-DD9EA745BA94}" type="presOf" srcId="{C2E563FA-66CF-4733-9032-0168FB533EF4}" destId="{3E379F7B-A472-4CDA-A9A3-854A24EC9FE3}" srcOrd="0" destOrd="0" presId="urn:microsoft.com/office/officeart/2005/8/layout/bList2"/>
    <dgm:cxn modelId="{9AF86DB1-3767-4410-B8F9-C643D7837BB2}" srcId="{C075D94F-AD18-4926-8C7A-1E5BD133CAFE}" destId="{043404C2-7693-4EE4-969E-BE4C82AA587E}" srcOrd="4" destOrd="0" parTransId="{7BE23D03-4D99-40CC-B2CD-16FCE9FF4B7C}" sibTransId="{6499FAB7-6F1A-40E5-A117-2D7EDE40A0DA}"/>
    <dgm:cxn modelId="{F0E7E139-8E2C-4A44-9B73-FE86D2D70052}" srcId="{C075D94F-AD18-4926-8C7A-1E5BD133CAFE}" destId="{7A1BCC80-B12B-4987-941F-B7FD62469E9D}" srcOrd="1" destOrd="0" parTransId="{72CE7004-CB31-4734-8D81-26C8FC182311}" sibTransId="{A651350A-C5D1-454D-9830-C5F874985F58}"/>
    <dgm:cxn modelId="{9912DE9D-55EB-49C9-8727-8CA3F2A4BFBB}" type="presOf" srcId="{070ED0C3-E635-4A22-B14E-3EAA59176D5C}" destId="{CDEAFA72-3167-45B8-BAD2-5B6E87124851}" srcOrd="0" destOrd="0" presId="urn:microsoft.com/office/officeart/2005/8/layout/bList2"/>
    <dgm:cxn modelId="{8D6B7A8B-39F5-4F69-ACA6-A49964109248}" type="presOf" srcId="{043404C2-7693-4EE4-969E-BE4C82AA587E}" destId="{C34E5993-DA79-402F-B52D-481A43160C26}" srcOrd="0" destOrd="0" presId="urn:microsoft.com/office/officeart/2005/8/layout/bList2"/>
    <dgm:cxn modelId="{3846FFD2-77B5-483A-AD04-A798C4CD0B92}" type="presOf" srcId="{B6B3E6AC-2DAC-4E5B-B51A-AC76B6197F25}" destId="{8A50FCAD-2B68-4298-AFD2-DF65CFBD369C}" srcOrd="1" destOrd="0" presId="urn:microsoft.com/office/officeart/2005/8/layout/bList2"/>
    <dgm:cxn modelId="{E2E19EDF-DBFC-4A1F-ABFE-CEDDF7E21354}" type="presOf" srcId="{7A1BCC80-B12B-4987-941F-B7FD62469E9D}" destId="{949C7380-648D-48FD-8658-97491EB4BD4E}" srcOrd="1" destOrd="0" presId="urn:microsoft.com/office/officeart/2005/8/layout/bList2"/>
    <dgm:cxn modelId="{30AEC711-7267-4E33-B84E-1C5902241B56}" srcId="{C075D94F-AD18-4926-8C7A-1E5BD133CAFE}" destId="{B6B3E6AC-2DAC-4E5B-B51A-AC76B6197F25}" srcOrd="3" destOrd="0" parTransId="{46F418EB-B90A-4004-928F-8597548B23B7}" sibTransId="{2502C471-46A7-4AB2-B4CC-881BF2B77330}"/>
    <dgm:cxn modelId="{405B8D46-41C7-412E-84CD-C286A117C532}" type="presOf" srcId="{C2E563FA-66CF-4733-9032-0168FB533EF4}" destId="{8A9745A7-C131-4167-9320-FFA8F25D0A95}" srcOrd="1" destOrd="0" presId="urn:microsoft.com/office/officeart/2005/8/layout/bList2"/>
    <dgm:cxn modelId="{EF4EC083-340D-4A65-B975-267577495299}" type="presOf" srcId="{A2FABBE1-B90E-4CE6-9A19-722674DFBB2B}" destId="{631D4359-2F87-4507-B5F6-F319CAEABA41}" srcOrd="0" destOrd="0" presId="urn:microsoft.com/office/officeart/2005/8/layout/bList2"/>
    <dgm:cxn modelId="{392F5738-6D75-4BD6-8486-7C75D0418CBA}" type="presOf" srcId="{A2FABBE1-B90E-4CE6-9A19-722674DFBB2B}" destId="{852D574C-5A70-4AB5-B65B-59FAA06F5137}" srcOrd="1" destOrd="0" presId="urn:microsoft.com/office/officeart/2005/8/layout/bList2"/>
    <dgm:cxn modelId="{1BF2E9C3-C1FE-4BF6-9A95-258B51D10CE5}" type="presOf" srcId="{2502C471-46A7-4AB2-B4CC-881BF2B77330}" destId="{82058B62-3646-4E1B-85CD-F6CAE579F9D2}" srcOrd="0" destOrd="0" presId="urn:microsoft.com/office/officeart/2005/8/layout/bList2"/>
    <dgm:cxn modelId="{C224B5CD-58CE-437F-888A-E0A677C8DDB1}" srcId="{C075D94F-AD18-4926-8C7A-1E5BD133CAFE}" destId="{C2E563FA-66CF-4733-9032-0168FB533EF4}" srcOrd="0" destOrd="0" parTransId="{D3201106-9BF0-4192-83FB-14CB25561B6F}" sibTransId="{070ED0C3-E635-4A22-B14E-3EAA59176D5C}"/>
    <dgm:cxn modelId="{D4154EF5-12AA-48AE-B75E-47A7097236A4}" type="presParOf" srcId="{A347AFE3-652F-48B8-BFEA-F910063BEB8A}" destId="{BD836CD7-4BCD-4A8A-A6EB-18BBB71DEC5E}" srcOrd="0" destOrd="0" presId="urn:microsoft.com/office/officeart/2005/8/layout/bList2"/>
    <dgm:cxn modelId="{80754B20-4A17-436B-A4F8-F344AF45ACDB}" type="presParOf" srcId="{BD836CD7-4BCD-4A8A-A6EB-18BBB71DEC5E}" destId="{0755F13C-6E22-44CB-B0F2-1C6468CFD16C}" srcOrd="0" destOrd="0" presId="urn:microsoft.com/office/officeart/2005/8/layout/bList2"/>
    <dgm:cxn modelId="{68C0D319-0EF1-4F0F-A95A-F190D568D8D8}" type="presParOf" srcId="{BD836CD7-4BCD-4A8A-A6EB-18BBB71DEC5E}" destId="{3E379F7B-A472-4CDA-A9A3-854A24EC9FE3}" srcOrd="1" destOrd="0" presId="urn:microsoft.com/office/officeart/2005/8/layout/bList2"/>
    <dgm:cxn modelId="{A8DCB206-95CD-4D3B-82ED-F12BCDE3DD07}" type="presParOf" srcId="{BD836CD7-4BCD-4A8A-A6EB-18BBB71DEC5E}" destId="{8A9745A7-C131-4167-9320-FFA8F25D0A95}" srcOrd="2" destOrd="0" presId="urn:microsoft.com/office/officeart/2005/8/layout/bList2"/>
    <dgm:cxn modelId="{D9ED7C85-D043-404E-9B3B-1A713C1BCF0B}" type="presParOf" srcId="{BD836CD7-4BCD-4A8A-A6EB-18BBB71DEC5E}" destId="{76F06E31-C4F4-4E83-AFC1-F8C99777AD0D}" srcOrd="3" destOrd="0" presId="urn:microsoft.com/office/officeart/2005/8/layout/bList2"/>
    <dgm:cxn modelId="{E8B80FCB-05F7-4138-9D02-DF1AC66784E5}" type="presParOf" srcId="{A347AFE3-652F-48B8-BFEA-F910063BEB8A}" destId="{CDEAFA72-3167-45B8-BAD2-5B6E87124851}" srcOrd="1" destOrd="0" presId="urn:microsoft.com/office/officeart/2005/8/layout/bList2"/>
    <dgm:cxn modelId="{925806B8-5D29-4C2B-9F71-D1FDBD6B2192}" type="presParOf" srcId="{A347AFE3-652F-48B8-BFEA-F910063BEB8A}" destId="{D9C37472-C421-462A-8948-6B87A7C3EA1F}" srcOrd="2" destOrd="0" presId="urn:microsoft.com/office/officeart/2005/8/layout/bList2"/>
    <dgm:cxn modelId="{BAFD4305-06DC-4888-B829-2882711F37FC}" type="presParOf" srcId="{D9C37472-C421-462A-8948-6B87A7C3EA1F}" destId="{866C33D5-8BC2-4D3F-8862-546CFC475305}" srcOrd="0" destOrd="0" presId="urn:microsoft.com/office/officeart/2005/8/layout/bList2"/>
    <dgm:cxn modelId="{C3735A65-15D3-4D5B-A653-964830A82022}" type="presParOf" srcId="{D9C37472-C421-462A-8948-6B87A7C3EA1F}" destId="{1AC0DD35-3614-4FFE-B817-2EC38A5FAD31}" srcOrd="1" destOrd="0" presId="urn:microsoft.com/office/officeart/2005/8/layout/bList2"/>
    <dgm:cxn modelId="{F6056DFA-F696-4198-A073-DB033DCC1896}" type="presParOf" srcId="{D9C37472-C421-462A-8948-6B87A7C3EA1F}" destId="{949C7380-648D-48FD-8658-97491EB4BD4E}" srcOrd="2" destOrd="0" presId="urn:microsoft.com/office/officeart/2005/8/layout/bList2"/>
    <dgm:cxn modelId="{47168BE7-660B-4194-B2C0-A19DE38D18FF}" type="presParOf" srcId="{D9C37472-C421-462A-8948-6B87A7C3EA1F}" destId="{DC94B58B-0A90-4E23-B1D9-95BA040EA7F3}" srcOrd="3" destOrd="0" presId="urn:microsoft.com/office/officeart/2005/8/layout/bList2"/>
    <dgm:cxn modelId="{1DEEC22E-28E7-427E-872D-774A539EC37C}" type="presParOf" srcId="{A347AFE3-652F-48B8-BFEA-F910063BEB8A}" destId="{891BB8DE-6D77-497B-9B1C-0A0E45324B44}" srcOrd="3" destOrd="0" presId="urn:microsoft.com/office/officeart/2005/8/layout/bList2"/>
    <dgm:cxn modelId="{67B09BAA-5D00-41BA-8538-DDFA82EE5BA8}" type="presParOf" srcId="{A347AFE3-652F-48B8-BFEA-F910063BEB8A}" destId="{7C9BAE95-F0AC-44A3-9FED-A908320F0B9B}" srcOrd="4" destOrd="0" presId="urn:microsoft.com/office/officeart/2005/8/layout/bList2"/>
    <dgm:cxn modelId="{067A1966-47A1-4ECE-A902-EDB8E968DD9E}" type="presParOf" srcId="{7C9BAE95-F0AC-44A3-9FED-A908320F0B9B}" destId="{083CB4C8-A4D0-475C-886A-38814F34B7BB}" srcOrd="0" destOrd="0" presId="urn:microsoft.com/office/officeart/2005/8/layout/bList2"/>
    <dgm:cxn modelId="{48856C41-2D8E-4552-9DF6-AE626FBB450D}" type="presParOf" srcId="{7C9BAE95-F0AC-44A3-9FED-A908320F0B9B}" destId="{631D4359-2F87-4507-B5F6-F319CAEABA41}" srcOrd="1" destOrd="0" presId="urn:microsoft.com/office/officeart/2005/8/layout/bList2"/>
    <dgm:cxn modelId="{494FBD42-3B92-49A2-B911-B983D24D99BB}" type="presParOf" srcId="{7C9BAE95-F0AC-44A3-9FED-A908320F0B9B}" destId="{852D574C-5A70-4AB5-B65B-59FAA06F5137}" srcOrd="2" destOrd="0" presId="urn:microsoft.com/office/officeart/2005/8/layout/bList2"/>
    <dgm:cxn modelId="{D0788D19-2457-4AF3-A01D-1275EFD1EBCE}" type="presParOf" srcId="{7C9BAE95-F0AC-44A3-9FED-A908320F0B9B}" destId="{33C20124-DC23-4EDC-9D7E-7D410C7CC416}" srcOrd="3" destOrd="0" presId="urn:microsoft.com/office/officeart/2005/8/layout/bList2"/>
    <dgm:cxn modelId="{87D2DA6E-1B76-4572-967D-AFC87683176B}" type="presParOf" srcId="{A347AFE3-652F-48B8-BFEA-F910063BEB8A}" destId="{06C9607B-F6AC-458E-A0AB-611EB6002595}" srcOrd="5" destOrd="0" presId="urn:microsoft.com/office/officeart/2005/8/layout/bList2"/>
    <dgm:cxn modelId="{0969F9E5-91F0-489B-AFB8-717E6B5CF08D}" type="presParOf" srcId="{A347AFE3-652F-48B8-BFEA-F910063BEB8A}" destId="{E7E07560-E6C4-4730-BE02-4D8CB11333C7}" srcOrd="6" destOrd="0" presId="urn:microsoft.com/office/officeart/2005/8/layout/bList2"/>
    <dgm:cxn modelId="{7DAD06ED-E2EA-4E54-9C91-83D3BCE05EA4}" type="presParOf" srcId="{E7E07560-E6C4-4730-BE02-4D8CB11333C7}" destId="{6D576EEE-2BFA-407D-89D5-EF9C84B567D9}" srcOrd="0" destOrd="0" presId="urn:microsoft.com/office/officeart/2005/8/layout/bList2"/>
    <dgm:cxn modelId="{79965298-D84D-4E72-BFF9-68AAB4D04011}" type="presParOf" srcId="{E7E07560-E6C4-4730-BE02-4D8CB11333C7}" destId="{5ADAA9FD-D150-4215-914D-D504FE348F1F}" srcOrd="1" destOrd="0" presId="urn:microsoft.com/office/officeart/2005/8/layout/bList2"/>
    <dgm:cxn modelId="{D26E538B-B4F5-40A3-B1A0-8A72EADEB42B}" type="presParOf" srcId="{E7E07560-E6C4-4730-BE02-4D8CB11333C7}" destId="{8A50FCAD-2B68-4298-AFD2-DF65CFBD369C}" srcOrd="2" destOrd="0" presId="urn:microsoft.com/office/officeart/2005/8/layout/bList2"/>
    <dgm:cxn modelId="{7A67C76B-2781-495B-A812-004E79DB8087}" type="presParOf" srcId="{E7E07560-E6C4-4730-BE02-4D8CB11333C7}" destId="{6A66551B-F1DF-4254-ACBE-7197FF0B1BE7}" srcOrd="3" destOrd="0" presId="urn:microsoft.com/office/officeart/2005/8/layout/bList2"/>
    <dgm:cxn modelId="{BAF763F3-EDDB-4AA8-ADAA-301C8875B986}" type="presParOf" srcId="{A347AFE3-652F-48B8-BFEA-F910063BEB8A}" destId="{82058B62-3646-4E1B-85CD-F6CAE579F9D2}" srcOrd="7" destOrd="0" presId="urn:microsoft.com/office/officeart/2005/8/layout/bList2"/>
    <dgm:cxn modelId="{8890DDB4-76D5-4ECC-927F-FC588E2EA3AB}" type="presParOf" srcId="{A347AFE3-652F-48B8-BFEA-F910063BEB8A}" destId="{88235CF6-E051-47EE-9D4C-9C76E72DEACF}" srcOrd="8" destOrd="0" presId="urn:microsoft.com/office/officeart/2005/8/layout/bList2"/>
    <dgm:cxn modelId="{B2E4D503-60CB-44C4-A045-0BB2BC27C013}" type="presParOf" srcId="{88235CF6-E051-47EE-9D4C-9C76E72DEACF}" destId="{6B8201C8-DBCA-4986-B1C0-023BF0072FD4}" srcOrd="0" destOrd="0" presId="urn:microsoft.com/office/officeart/2005/8/layout/bList2"/>
    <dgm:cxn modelId="{D68EB7D4-AEF7-4233-8D35-580CD2340D37}" type="presParOf" srcId="{88235CF6-E051-47EE-9D4C-9C76E72DEACF}" destId="{C34E5993-DA79-402F-B52D-481A43160C26}" srcOrd="1" destOrd="0" presId="urn:microsoft.com/office/officeart/2005/8/layout/bList2"/>
    <dgm:cxn modelId="{618DE723-4810-4952-824E-D42CD5ADE545}" type="presParOf" srcId="{88235CF6-E051-47EE-9D4C-9C76E72DEACF}" destId="{7D6E45C4-AA67-4892-98AE-F0C696C40685}" srcOrd="2" destOrd="0" presId="urn:microsoft.com/office/officeart/2005/8/layout/bList2"/>
    <dgm:cxn modelId="{EA61E508-78AB-43ED-B877-477A7302D049}" type="presParOf" srcId="{88235CF6-E051-47EE-9D4C-9C76E72DEACF}" destId="{5C4A1096-3C84-4602-8662-719BE6F64A66}" srcOrd="3" destOrd="0" presId="urn:microsoft.com/office/officeart/2005/8/layout/b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C6D940-5624-463F-B53E-12032E4C5B77}" type="doc">
      <dgm:prSet loTypeId="urn:microsoft.com/office/officeart/2005/8/layout/cycle3" loCatId="cycle" qsTypeId="urn:microsoft.com/office/officeart/2005/8/quickstyle/simple2" qsCatId="simple" csTypeId="urn:microsoft.com/office/officeart/2005/8/colors/accent4_1" csCatId="accent4" phldr="1"/>
      <dgm:spPr/>
    </dgm:pt>
    <dgm:pt modelId="{C2990F9D-F272-4AC7-8501-483A8FB7FAC3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1</a:t>
          </a:r>
          <a:r>
            <a:rPr lang="ru-RU" dirty="0" smtClean="0">
              <a:solidFill>
                <a:srgbClr val="333333"/>
              </a:solidFill>
            </a:rPr>
            <a:t/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Запрос на курс или его актуализацию</a:t>
          </a:r>
          <a:endParaRPr lang="ru-RU" dirty="0">
            <a:solidFill>
              <a:srgbClr val="333333"/>
            </a:solidFill>
          </a:endParaRPr>
        </a:p>
      </dgm:t>
    </dgm:pt>
    <dgm:pt modelId="{BD88772A-6384-4713-9A64-BC91C19FEEF9}" type="parTrans" cxnId="{C254B3C1-0EDB-45CB-B408-7CD0AAEDC52D}">
      <dgm:prSet/>
      <dgm:spPr/>
      <dgm:t>
        <a:bodyPr/>
        <a:lstStyle/>
        <a:p>
          <a:endParaRPr lang="ru-RU"/>
        </a:p>
      </dgm:t>
    </dgm:pt>
    <dgm:pt modelId="{DF8E6AE3-9D0B-44CE-A8DA-DB1A783AD098}" type="sibTrans" cxnId="{C254B3C1-0EDB-45CB-B408-7CD0AAEDC52D}">
      <dgm:prSet/>
      <dgm:spPr/>
      <dgm:t>
        <a:bodyPr/>
        <a:lstStyle/>
        <a:p>
          <a:endParaRPr lang="ru-RU"/>
        </a:p>
      </dgm:t>
    </dgm:pt>
    <dgm:pt modelId="{01CC0EFB-DA3E-44FA-B32F-C647A16E4C83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2</a:t>
          </a:r>
          <a:r>
            <a:rPr lang="ru-RU" dirty="0" smtClean="0">
              <a:solidFill>
                <a:srgbClr val="333333"/>
              </a:solidFill>
            </a:rPr>
            <a:t/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Формирование команды</a:t>
          </a:r>
          <a:endParaRPr lang="ru-RU" dirty="0">
            <a:solidFill>
              <a:srgbClr val="333333"/>
            </a:solidFill>
          </a:endParaRPr>
        </a:p>
      </dgm:t>
    </dgm:pt>
    <dgm:pt modelId="{B25B4000-FB64-4649-97EC-91715386CD04}" type="parTrans" cxnId="{4C946F8E-06B7-4E88-8655-37D0C51924FC}">
      <dgm:prSet/>
      <dgm:spPr/>
      <dgm:t>
        <a:bodyPr/>
        <a:lstStyle/>
        <a:p>
          <a:endParaRPr lang="ru-RU"/>
        </a:p>
      </dgm:t>
    </dgm:pt>
    <dgm:pt modelId="{03431138-6624-4C50-A5CD-419DE415BD41}" type="sibTrans" cxnId="{4C946F8E-06B7-4E88-8655-37D0C51924FC}">
      <dgm:prSet/>
      <dgm:spPr/>
      <dgm:t>
        <a:bodyPr/>
        <a:lstStyle/>
        <a:p>
          <a:endParaRPr lang="ru-RU"/>
        </a:p>
      </dgm:t>
    </dgm:pt>
    <dgm:pt modelId="{DD8F3A5B-9A67-42C4-8B48-5B9CDC57876B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3</a:t>
          </a:r>
          <a:r>
            <a:rPr lang="ru-RU" dirty="0" smtClean="0">
              <a:solidFill>
                <a:srgbClr val="333333"/>
              </a:solidFill>
            </a:rPr>
            <a:t/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Разработка учебных материалов</a:t>
          </a:r>
          <a:endParaRPr lang="ru-RU" dirty="0">
            <a:solidFill>
              <a:srgbClr val="333333"/>
            </a:solidFill>
          </a:endParaRPr>
        </a:p>
      </dgm:t>
    </dgm:pt>
    <dgm:pt modelId="{CBA1099C-EB1D-476B-9E0C-C29CB47E2973}" type="parTrans" cxnId="{E38A58C6-5878-4A0B-8F12-9B52049E4AB7}">
      <dgm:prSet/>
      <dgm:spPr/>
      <dgm:t>
        <a:bodyPr/>
        <a:lstStyle/>
        <a:p>
          <a:endParaRPr lang="ru-RU"/>
        </a:p>
      </dgm:t>
    </dgm:pt>
    <dgm:pt modelId="{FDB5F5D7-21B5-466B-B1E4-90586A665331}" type="sibTrans" cxnId="{E38A58C6-5878-4A0B-8F12-9B52049E4AB7}">
      <dgm:prSet/>
      <dgm:spPr/>
      <dgm:t>
        <a:bodyPr/>
        <a:lstStyle/>
        <a:p>
          <a:endParaRPr lang="ru-RU"/>
        </a:p>
      </dgm:t>
    </dgm:pt>
    <dgm:pt modelId="{13A203E5-4834-405F-9F8B-E39CFEED1ADB}">
      <dgm:prSet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4</a:t>
          </a:r>
          <a:r>
            <a:rPr lang="ru-RU" dirty="0" smtClean="0">
              <a:solidFill>
                <a:srgbClr val="333333"/>
              </a:solidFill>
            </a:rPr>
            <a:t/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Разработка курса</a:t>
          </a:r>
          <a:endParaRPr lang="ru-RU" dirty="0">
            <a:solidFill>
              <a:srgbClr val="333333"/>
            </a:solidFill>
          </a:endParaRPr>
        </a:p>
      </dgm:t>
    </dgm:pt>
    <dgm:pt modelId="{3F689294-99A6-407D-9528-A23FACBA2352}" type="parTrans" cxnId="{9B170200-8F57-4F4F-AD5F-89F4317F6703}">
      <dgm:prSet/>
      <dgm:spPr/>
      <dgm:t>
        <a:bodyPr/>
        <a:lstStyle/>
        <a:p>
          <a:endParaRPr lang="ru-RU"/>
        </a:p>
      </dgm:t>
    </dgm:pt>
    <dgm:pt modelId="{960D4CF1-88E1-44A9-A331-FCF5CCFEA4E8}" type="sibTrans" cxnId="{9B170200-8F57-4F4F-AD5F-89F4317F6703}">
      <dgm:prSet/>
      <dgm:spPr/>
      <dgm:t>
        <a:bodyPr/>
        <a:lstStyle/>
        <a:p>
          <a:endParaRPr lang="ru-RU"/>
        </a:p>
      </dgm:t>
    </dgm:pt>
    <dgm:pt modelId="{20352AFB-DF0E-45D2-81BB-B3C55CD49EED}">
      <dgm:prSet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6</a:t>
          </a:r>
          <a:r>
            <a:rPr lang="ru-RU" dirty="0" smtClean="0">
              <a:solidFill>
                <a:srgbClr val="333333"/>
              </a:solidFill>
            </a:rPr>
            <a:t/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Ввод </a:t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в эксплуатацию</a:t>
          </a:r>
          <a:endParaRPr lang="ru-RU" dirty="0">
            <a:solidFill>
              <a:srgbClr val="333333"/>
            </a:solidFill>
          </a:endParaRPr>
        </a:p>
      </dgm:t>
    </dgm:pt>
    <dgm:pt modelId="{D2B0A49D-703D-4A77-9A87-72AB4D13E7B5}" type="parTrans" cxnId="{E3DA5BFC-88E0-44B8-A1C6-3B663B2BB218}">
      <dgm:prSet/>
      <dgm:spPr/>
      <dgm:t>
        <a:bodyPr/>
        <a:lstStyle/>
        <a:p>
          <a:endParaRPr lang="ru-RU"/>
        </a:p>
      </dgm:t>
    </dgm:pt>
    <dgm:pt modelId="{1C48E836-ED3F-4265-881C-020520EAE1ED}" type="sibTrans" cxnId="{E3DA5BFC-88E0-44B8-A1C6-3B663B2BB218}">
      <dgm:prSet/>
      <dgm:spPr/>
      <dgm:t>
        <a:bodyPr/>
        <a:lstStyle/>
        <a:p>
          <a:endParaRPr lang="ru-RU"/>
        </a:p>
      </dgm:t>
    </dgm:pt>
    <dgm:pt modelId="{82821AD5-C0E0-48AE-9982-83B35F88DEB6}">
      <dgm:prSet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5</a:t>
          </a:r>
          <a:r>
            <a:rPr lang="ru-RU" dirty="0" smtClean="0">
              <a:solidFill>
                <a:srgbClr val="333333"/>
              </a:solidFill>
            </a:rPr>
            <a:t/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Тестирование </a:t>
          </a:r>
          <a:br>
            <a:rPr lang="ru-RU" dirty="0" smtClean="0">
              <a:solidFill>
                <a:srgbClr val="333333"/>
              </a:solidFill>
            </a:rPr>
          </a:br>
          <a:r>
            <a:rPr lang="ru-RU" dirty="0" smtClean="0">
              <a:solidFill>
                <a:srgbClr val="333333"/>
              </a:solidFill>
            </a:rPr>
            <a:t>и экспертиза</a:t>
          </a:r>
          <a:endParaRPr lang="ru-RU" dirty="0">
            <a:solidFill>
              <a:srgbClr val="333333"/>
            </a:solidFill>
          </a:endParaRPr>
        </a:p>
      </dgm:t>
    </dgm:pt>
    <dgm:pt modelId="{D7ABA026-998E-4225-855F-58DA5FA244D7}" type="sibTrans" cxnId="{72F04E1F-81DA-4558-B102-03413B11F070}">
      <dgm:prSet/>
      <dgm:spPr/>
      <dgm:t>
        <a:bodyPr/>
        <a:lstStyle/>
        <a:p>
          <a:endParaRPr lang="ru-RU"/>
        </a:p>
      </dgm:t>
    </dgm:pt>
    <dgm:pt modelId="{F357291F-20A7-46AC-983C-848660301CB8}" type="parTrans" cxnId="{72F04E1F-81DA-4558-B102-03413B11F070}">
      <dgm:prSet/>
      <dgm:spPr/>
      <dgm:t>
        <a:bodyPr/>
        <a:lstStyle/>
        <a:p>
          <a:endParaRPr lang="ru-RU"/>
        </a:p>
      </dgm:t>
    </dgm:pt>
    <dgm:pt modelId="{4D6DAC86-4BAD-4B3A-AD13-05FD53A292B8}" type="pres">
      <dgm:prSet presAssocID="{83C6D940-5624-463F-B53E-12032E4C5B77}" presName="Name0" presStyleCnt="0">
        <dgm:presLayoutVars>
          <dgm:dir/>
          <dgm:resizeHandles val="exact"/>
        </dgm:presLayoutVars>
      </dgm:prSet>
      <dgm:spPr/>
    </dgm:pt>
    <dgm:pt modelId="{284D4CFB-93EC-4E65-BE7A-8B5C077EEB49}" type="pres">
      <dgm:prSet presAssocID="{83C6D940-5624-463F-B53E-12032E4C5B77}" presName="cycle" presStyleCnt="0"/>
      <dgm:spPr/>
    </dgm:pt>
    <dgm:pt modelId="{F3A564CB-283F-4426-8478-57B74A9791F2}" type="pres">
      <dgm:prSet presAssocID="{C2990F9D-F272-4AC7-8501-483A8FB7FAC3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37DCB-9F7A-4C19-8DD3-9163C5A039BA}" type="pres">
      <dgm:prSet presAssocID="{DF8E6AE3-9D0B-44CE-A8DA-DB1A783AD09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818416F-D029-416A-A1B7-C12876CB49C6}" type="pres">
      <dgm:prSet presAssocID="{01CC0EFB-DA3E-44FA-B32F-C647A16E4C8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21B6C-51F7-4152-A8DD-ACDEC2BB9C05}" type="pres">
      <dgm:prSet presAssocID="{DD8F3A5B-9A67-42C4-8B48-5B9CDC57876B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78FAE-DA4C-411B-A535-E98508D04F29}" type="pres">
      <dgm:prSet presAssocID="{13A203E5-4834-405F-9F8B-E39CFEED1AD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CF67-619F-4B45-BBDA-EE31193786B6}" type="pres">
      <dgm:prSet presAssocID="{82821AD5-C0E0-48AE-9982-83B35F88DEB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492D-4292-4A6B-BCE5-40D73077217C}" type="pres">
      <dgm:prSet presAssocID="{20352AFB-DF0E-45D2-81BB-B3C55CD49EED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FF139C-9F7E-4584-9EB3-125503DD5201}" type="presOf" srcId="{82821AD5-C0E0-48AE-9982-83B35F88DEB6}" destId="{CC43CF67-619F-4B45-BBDA-EE31193786B6}" srcOrd="0" destOrd="0" presId="urn:microsoft.com/office/officeart/2005/8/layout/cycle3"/>
    <dgm:cxn modelId="{2C3832CD-7CB1-4227-9EEB-470AE976CE7D}" type="presOf" srcId="{DF8E6AE3-9D0B-44CE-A8DA-DB1A783AD098}" destId="{9C937DCB-9F7A-4C19-8DD3-9163C5A039BA}" srcOrd="0" destOrd="0" presId="urn:microsoft.com/office/officeart/2005/8/layout/cycle3"/>
    <dgm:cxn modelId="{3A6BE7CE-4C33-4AF5-9E69-1B50C62FD90E}" type="presOf" srcId="{C2990F9D-F272-4AC7-8501-483A8FB7FAC3}" destId="{F3A564CB-283F-4426-8478-57B74A9791F2}" srcOrd="0" destOrd="0" presId="urn:microsoft.com/office/officeart/2005/8/layout/cycle3"/>
    <dgm:cxn modelId="{DB03E1DA-DF85-4CD2-8042-B53893F476A8}" type="presOf" srcId="{DD8F3A5B-9A67-42C4-8B48-5B9CDC57876B}" destId="{40421B6C-51F7-4152-A8DD-ACDEC2BB9C05}" srcOrd="0" destOrd="0" presId="urn:microsoft.com/office/officeart/2005/8/layout/cycle3"/>
    <dgm:cxn modelId="{50BC85A8-0221-430B-B28D-1FE5526AEEB0}" type="presOf" srcId="{20352AFB-DF0E-45D2-81BB-B3C55CD49EED}" destId="{698D492D-4292-4A6B-BCE5-40D73077217C}" srcOrd="0" destOrd="0" presId="urn:microsoft.com/office/officeart/2005/8/layout/cycle3"/>
    <dgm:cxn modelId="{9B170200-8F57-4F4F-AD5F-89F4317F6703}" srcId="{83C6D940-5624-463F-B53E-12032E4C5B77}" destId="{13A203E5-4834-405F-9F8B-E39CFEED1ADB}" srcOrd="3" destOrd="0" parTransId="{3F689294-99A6-407D-9528-A23FACBA2352}" sibTransId="{960D4CF1-88E1-44A9-A331-FCF5CCFEA4E8}"/>
    <dgm:cxn modelId="{72F04E1F-81DA-4558-B102-03413B11F070}" srcId="{83C6D940-5624-463F-B53E-12032E4C5B77}" destId="{82821AD5-C0E0-48AE-9982-83B35F88DEB6}" srcOrd="4" destOrd="0" parTransId="{F357291F-20A7-46AC-983C-848660301CB8}" sibTransId="{D7ABA026-998E-4225-855F-58DA5FA244D7}"/>
    <dgm:cxn modelId="{C254B3C1-0EDB-45CB-B408-7CD0AAEDC52D}" srcId="{83C6D940-5624-463F-B53E-12032E4C5B77}" destId="{C2990F9D-F272-4AC7-8501-483A8FB7FAC3}" srcOrd="0" destOrd="0" parTransId="{BD88772A-6384-4713-9A64-BC91C19FEEF9}" sibTransId="{DF8E6AE3-9D0B-44CE-A8DA-DB1A783AD098}"/>
    <dgm:cxn modelId="{8D3DEBD7-5DA1-4C41-B9E9-8829985D9E54}" type="presOf" srcId="{83C6D940-5624-463F-B53E-12032E4C5B77}" destId="{4D6DAC86-4BAD-4B3A-AD13-05FD53A292B8}" srcOrd="0" destOrd="0" presId="urn:microsoft.com/office/officeart/2005/8/layout/cycle3"/>
    <dgm:cxn modelId="{E38A58C6-5878-4A0B-8F12-9B52049E4AB7}" srcId="{83C6D940-5624-463F-B53E-12032E4C5B77}" destId="{DD8F3A5B-9A67-42C4-8B48-5B9CDC57876B}" srcOrd="2" destOrd="0" parTransId="{CBA1099C-EB1D-476B-9E0C-C29CB47E2973}" sibTransId="{FDB5F5D7-21B5-466B-B1E4-90586A665331}"/>
    <dgm:cxn modelId="{E3DA5BFC-88E0-44B8-A1C6-3B663B2BB218}" srcId="{83C6D940-5624-463F-B53E-12032E4C5B77}" destId="{20352AFB-DF0E-45D2-81BB-B3C55CD49EED}" srcOrd="5" destOrd="0" parTransId="{D2B0A49D-703D-4A77-9A87-72AB4D13E7B5}" sibTransId="{1C48E836-ED3F-4265-881C-020520EAE1ED}"/>
    <dgm:cxn modelId="{9B3369BA-94B7-4B05-980C-4213117862BA}" type="presOf" srcId="{01CC0EFB-DA3E-44FA-B32F-C647A16E4C83}" destId="{E818416F-D029-416A-A1B7-C12876CB49C6}" srcOrd="0" destOrd="0" presId="urn:microsoft.com/office/officeart/2005/8/layout/cycle3"/>
    <dgm:cxn modelId="{4C946F8E-06B7-4E88-8655-37D0C51924FC}" srcId="{83C6D940-5624-463F-B53E-12032E4C5B77}" destId="{01CC0EFB-DA3E-44FA-B32F-C647A16E4C83}" srcOrd="1" destOrd="0" parTransId="{B25B4000-FB64-4649-97EC-91715386CD04}" sibTransId="{03431138-6624-4C50-A5CD-419DE415BD41}"/>
    <dgm:cxn modelId="{7010EC90-916E-4E65-B7A6-5F3F9F4F9F1E}" type="presOf" srcId="{13A203E5-4834-405F-9F8B-E39CFEED1ADB}" destId="{0BE78FAE-DA4C-411B-A535-E98508D04F29}" srcOrd="0" destOrd="0" presId="urn:microsoft.com/office/officeart/2005/8/layout/cycle3"/>
    <dgm:cxn modelId="{57041125-6D30-47FB-8BBD-FBFE94D33E0D}" type="presParOf" srcId="{4D6DAC86-4BAD-4B3A-AD13-05FD53A292B8}" destId="{284D4CFB-93EC-4E65-BE7A-8B5C077EEB49}" srcOrd="0" destOrd="0" presId="urn:microsoft.com/office/officeart/2005/8/layout/cycle3"/>
    <dgm:cxn modelId="{EE5CCD75-34A3-4505-A772-F504D1E846EC}" type="presParOf" srcId="{284D4CFB-93EC-4E65-BE7A-8B5C077EEB49}" destId="{F3A564CB-283F-4426-8478-57B74A9791F2}" srcOrd="0" destOrd="0" presId="urn:microsoft.com/office/officeart/2005/8/layout/cycle3"/>
    <dgm:cxn modelId="{87920999-48D7-43E5-8932-86B4BA1DC0F1}" type="presParOf" srcId="{284D4CFB-93EC-4E65-BE7A-8B5C077EEB49}" destId="{9C937DCB-9F7A-4C19-8DD3-9163C5A039BA}" srcOrd="1" destOrd="0" presId="urn:microsoft.com/office/officeart/2005/8/layout/cycle3"/>
    <dgm:cxn modelId="{91E99F72-B29F-4CC6-A9C3-140D8AA922A4}" type="presParOf" srcId="{284D4CFB-93EC-4E65-BE7A-8B5C077EEB49}" destId="{E818416F-D029-416A-A1B7-C12876CB49C6}" srcOrd="2" destOrd="0" presId="urn:microsoft.com/office/officeart/2005/8/layout/cycle3"/>
    <dgm:cxn modelId="{3E2B94A6-C2FE-4BAE-B18B-2F1DEFDE2486}" type="presParOf" srcId="{284D4CFB-93EC-4E65-BE7A-8B5C077EEB49}" destId="{40421B6C-51F7-4152-A8DD-ACDEC2BB9C05}" srcOrd="3" destOrd="0" presId="urn:microsoft.com/office/officeart/2005/8/layout/cycle3"/>
    <dgm:cxn modelId="{74CEC87C-AAB2-442B-9A35-1F86031842CC}" type="presParOf" srcId="{284D4CFB-93EC-4E65-BE7A-8B5C077EEB49}" destId="{0BE78FAE-DA4C-411B-A535-E98508D04F29}" srcOrd="4" destOrd="0" presId="urn:microsoft.com/office/officeart/2005/8/layout/cycle3"/>
    <dgm:cxn modelId="{76133A13-9734-4EC0-A225-A86090A44BAB}" type="presParOf" srcId="{284D4CFB-93EC-4E65-BE7A-8B5C077EEB49}" destId="{CC43CF67-619F-4B45-BBDA-EE31193786B6}" srcOrd="5" destOrd="0" presId="urn:microsoft.com/office/officeart/2005/8/layout/cycle3"/>
    <dgm:cxn modelId="{21C9BB1C-B03E-4D0F-B455-FEE2850BCF50}" type="presParOf" srcId="{284D4CFB-93EC-4E65-BE7A-8B5C077EEB49}" destId="{698D492D-4292-4A6B-BCE5-40D73077217C}" srcOrd="6" destOrd="0" presId="urn:microsoft.com/office/officeart/2005/8/layout/cycle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C6D940-5624-463F-B53E-12032E4C5B77}" type="doc">
      <dgm:prSet loTypeId="urn:microsoft.com/office/officeart/2005/8/layout/cycle3" loCatId="cycle" qsTypeId="urn:microsoft.com/office/officeart/2005/8/quickstyle/simple2" qsCatId="simple" csTypeId="urn:microsoft.com/office/officeart/2005/8/colors/accent1_1" csCatId="accent1" phldr="1"/>
      <dgm:spPr/>
    </dgm:pt>
    <dgm:pt modelId="{C2990F9D-F272-4AC7-8501-483A8FB7FAC3}">
      <dgm:prSet phldrT="[Текст]"/>
      <dgm:spPr/>
      <dgm:t>
        <a:bodyPr/>
        <a:lstStyle/>
        <a:p>
          <a:r>
            <a:rPr lang="ru-RU" dirty="0" smtClean="0"/>
            <a:t>Запрос на курс или его актуализацию</a:t>
          </a:r>
          <a:endParaRPr lang="ru-RU" dirty="0"/>
        </a:p>
      </dgm:t>
    </dgm:pt>
    <dgm:pt modelId="{BD88772A-6384-4713-9A64-BC91C19FEEF9}" type="parTrans" cxnId="{C254B3C1-0EDB-45CB-B408-7CD0AAEDC52D}">
      <dgm:prSet/>
      <dgm:spPr/>
      <dgm:t>
        <a:bodyPr/>
        <a:lstStyle/>
        <a:p>
          <a:endParaRPr lang="ru-RU"/>
        </a:p>
      </dgm:t>
    </dgm:pt>
    <dgm:pt modelId="{DF8E6AE3-9D0B-44CE-A8DA-DB1A783AD098}" type="sibTrans" cxnId="{C254B3C1-0EDB-45CB-B408-7CD0AAEDC52D}">
      <dgm:prSet/>
      <dgm:spPr/>
      <dgm:t>
        <a:bodyPr/>
        <a:lstStyle/>
        <a:p>
          <a:endParaRPr lang="ru-RU"/>
        </a:p>
      </dgm:t>
    </dgm:pt>
    <dgm:pt modelId="{01CC0EFB-DA3E-44FA-B32F-C647A16E4C83}">
      <dgm:prSet phldrT="[Текст]"/>
      <dgm:spPr/>
      <dgm:t>
        <a:bodyPr/>
        <a:lstStyle/>
        <a:p>
          <a:r>
            <a:rPr lang="ru-RU" dirty="0" smtClean="0"/>
            <a:t>Формирование команды</a:t>
          </a:r>
          <a:endParaRPr lang="ru-RU" dirty="0"/>
        </a:p>
      </dgm:t>
    </dgm:pt>
    <dgm:pt modelId="{B25B4000-FB64-4649-97EC-91715386CD04}" type="parTrans" cxnId="{4C946F8E-06B7-4E88-8655-37D0C51924FC}">
      <dgm:prSet/>
      <dgm:spPr/>
      <dgm:t>
        <a:bodyPr/>
        <a:lstStyle/>
        <a:p>
          <a:endParaRPr lang="ru-RU"/>
        </a:p>
      </dgm:t>
    </dgm:pt>
    <dgm:pt modelId="{03431138-6624-4C50-A5CD-419DE415BD41}" type="sibTrans" cxnId="{4C946F8E-06B7-4E88-8655-37D0C51924FC}">
      <dgm:prSet/>
      <dgm:spPr/>
      <dgm:t>
        <a:bodyPr/>
        <a:lstStyle/>
        <a:p>
          <a:endParaRPr lang="ru-RU"/>
        </a:p>
      </dgm:t>
    </dgm:pt>
    <dgm:pt modelId="{DD8F3A5B-9A67-42C4-8B48-5B9CDC57876B}">
      <dgm:prSet phldrT="[Текст]"/>
      <dgm:spPr/>
      <dgm:t>
        <a:bodyPr/>
        <a:lstStyle/>
        <a:p>
          <a:r>
            <a:rPr lang="ru-RU" dirty="0" smtClean="0"/>
            <a:t>Разработка учебных материалов</a:t>
          </a:r>
          <a:endParaRPr lang="ru-RU" dirty="0"/>
        </a:p>
      </dgm:t>
    </dgm:pt>
    <dgm:pt modelId="{CBA1099C-EB1D-476B-9E0C-C29CB47E2973}" type="parTrans" cxnId="{E38A58C6-5878-4A0B-8F12-9B52049E4AB7}">
      <dgm:prSet/>
      <dgm:spPr/>
      <dgm:t>
        <a:bodyPr/>
        <a:lstStyle/>
        <a:p>
          <a:endParaRPr lang="ru-RU"/>
        </a:p>
      </dgm:t>
    </dgm:pt>
    <dgm:pt modelId="{FDB5F5D7-21B5-466B-B1E4-90586A665331}" type="sibTrans" cxnId="{E38A58C6-5878-4A0B-8F12-9B52049E4AB7}">
      <dgm:prSet/>
      <dgm:spPr/>
      <dgm:t>
        <a:bodyPr/>
        <a:lstStyle/>
        <a:p>
          <a:endParaRPr lang="ru-RU"/>
        </a:p>
      </dgm:t>
    </dgm:pt>
    <dgm:pt modelId="{13A203E5-4834-405F-9F8B-E39CFEED1ADB}">
      <dgm:prSet/>
      <dgm:spPr/>
      <dgm:t>
        <a:bodyPr/>
        <a:lstStyle/>
        <a:p>
          <a:r>
            <a:rPr lang="ru-RU" dirty="0" smtClean="0"/>
            <a:t>Разработка курса</a:t>
          </a:r>
          <a:endParaRPr lang="ru-RU" dirty="0"/>
        </a:p>
      </dgm:t>
    </dgm:pt>
    <dgm:pt modelId="{3F689294-99A6-407D-9528-A23FACBA2352}" type="parTrans" cxnId="{9B170200-8F57-4F4F-AD5F-89F4317F6703}">
      <dgm:prSet/>
      <dgm:spPr/>
      <dgm:t>
        <a:bodyPr/>
        <a:lstStyle/>
        <a:p>
          <a:endParaRPr lang="ru-RU"/>
        </a:p>
      </dgm:t>
    </dgm:pt>
    <dgm:pt modelId="{960D4CF1-88E1-44A9-A331-FCF5CCFEA4E8}" type="sibTrans" cxnId="{9B170200-8F57-4F4F-AD5F-89F4317F6703}">
      <dgm:prSet/>
      <dgm:spPr/>
      <dgm:t>
        <a:bodyPr/>
        <a:lstStyle/>
        <a:p>
          <a:endParaRPr lang="ru-RU"/>
        </a:p>
      </dgm:t>
    </dgm:pt>
    <dgm:pt modelId="{82821AD5-C0E0-48AE-9982-83B35F88DEB6}">
      <dgm:prSet/>
      <dgm:spPr/>
      <dgm:t>
        <a:bodyPr/>
        <a:lstStyle/>
        <a:p>
          <a:r>
            <a:rPr lang="ru-RU" dirty="0" smtClean="0"/>
            <a:t>Тестирование и экспертиза</a:t>
          </a:r>
          <a:endParaRPr lang="ru-RU" dirty="0"/>
        </a:p>
      </dgm:t>
    </dgm:pt>
    <dgm:pt modelId="{F357291F-20A7-46AC-983C-848660301CB8}" type="parTrans" cxnId="{72F04E1F-81DA-4558-B102-03413B11F070}">
      <dgm:prSet/>
      <dgm:spPr/>
      <dgm:t>
        <a:bodyPr/>
        <a:lstStyle/>
        <a:p>
          <a:endParaRPr lang="ru-RU"/>
        </a:p>
      </dgm:t>
    </dgm:pt>
    <dgm:pt modelId="{D7ABA026-998E-4225-855F-58DA5FA244D7}" type="sibTrans" cxnId="{72F04E1F-81DA-4558-B102-03413B11F070}">
      <dgm:prSet/>
      <dgm:spPr/>
      <dgm:t>
        <a:bodyPr/>
        <a:lstStyle/>
        <a:p>
          <a:endParaRPr lang="ru-RU"/>
        </a:p>
      </dgm:t>
    </dgm:pt>
    <dgm:pt modelId="{20352AFB-DF0E-45D2-81BB-B3C55CD49EED}">
      <dgm:prSet/>
      <dgm:spPr/>
      <dgm:t>
        <a:bodyPr/>
        <a:lstStyle/>
        <a:p>
          <a:r>
            <a:rPr lang="ru-RU" dirty="0" smtClean="0"/>
            <a:t>Ввод в эксплуатацию</a:t>
          </a:r>
          <a:endParaRPr lang="ru-RU" dirty="0"/>
        </a:p>
      </dgm:t>
    </dgm:pt>
    <dgm:pt modelId="{D2B0A49D-703D-4A77-9A87-72AB4D13E7B5}" type="parTrans" cxnId="{E3DA5BFC-88E0-44B8-A1C6-3B663B2BB218}">
      <dgm:prSet/>
      <dgm:spPr/>
      <dgm:t>
        <a:bodyPr/>
        <a:lstStyle/>
        <a:p>
          <a:endParaRPr lang="ru-RU"/>
        </a:p>
      </dgm:t>
    </dgm:pt>
    <dgm:pt modelId="{1C48E836-ED3F-4265-881C-020520EAE1ED}" type="sibTrans" cxnId="{E3DA5BFC-88E0-44B8-A1C6-3B663B2BB218}">
      <dgm:prSet/>
      <dgm:spPr/>
      <dgm:t>
        <a:bodyPr/>
        <a:lstStyle/>
        <a:p>
          <a:endParaRPr lang="ru-RU"/>
        </a:p>
      </dgm:t>
    </dgm:pt>
    <dgm:pt modelId="{4D6DAC86-4BAD-4B3A-AD13-05FD53A292B8}" type="pres">
      <dgm:prSet presAssocID="{83C6D940-5624-463F-B53E-12032E4C5B77}" presName="Name0" presStyleCnt="0">
        <dgm:presLayoutVars>
          <dgm:dir/>
          <dgm:resizeHandles val="exact"/>
        </dgm:presLayoutVars>
      </dgm:prSet>
      <dgm:spPr/>
    </dgm:pt>
    <dgm:pt modelId="{284D4CFB-93EC-4E65-BE7A-8B5C077EEB49}" type="pres">
      <dgm:prSet presAssocID="{83C6D940-5624-463F-B53E-12032E4C5B77}" presName="cycle" presStyleCnt="0"/>
      <dgm:spPr/>
    </dgm:pt>
    <dgm:pt modelId="{F3A564CB-283F-4426-8478-57B74A9791F2}" type="pres">
      <dgm:prSet presAssocID="{C2990F9D-F272-4AC7-8501-483A8FB7FAC3}" presName="nodeFirstNode" presStyleLbl="node1" presStyleIdx="0" presStyleCnt="6" custRadScaleRad="100297" custRadScaleInc="-66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37DCB-9F7A-4C19-8DD3-9163C5A039BA}" type="pres">
      <dgm:prSet presAssocID="{DF8E6AE3-9D0B-44CE-A8DA-DB1A783AD09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818416F-D029-416A-A1B7-C12876CB49C6}" type="pres">
      <dgm:prSet presAssocID="{01CC0EFB-DA3E-44FA-B32F-C647A16E4C8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21B6C-51F7-4152-A8DD-ACDEC2BB9C05}" type="pres">
      <dgm:prSet presAssocID="{DD8F3A5B-9A67-42C4-8B48-5B9CDC57876B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78FAE-DA4C-411B-A535-E98508D04F29}" type="pres">
      <dgm:prSet presAssocID="{13A203E5-4834-405F-9F8B-E39CFEED1AD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CF67-619F-4B45-BBDA-EE31193786B6}" type="pres">
      <dgm:prSet presAssocID="{82821AD5-C0E0-48AE-9982-83B35F88DEB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492D-4292-4A6B-BCE5-40D73077217C}" type="pres">
      <dgm:prSet presAssocID="{20352AFB-DF0E-45D2-81BB-B3C55CD49EED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491A14-45D8-43E6-9CBD-2449C98CA1FB}" type="presOf" srcId="{DF8E6AE3-9D0B-44CE-A8DA-DB1A783AD098}" destId="{9C937DCB-9F7A-4C19-8DD3-9163C5A039BA}" srcOrd="0" destOrd="0" presId="urn:microsoft.com/office/officeart/2005/8/layout/cycle3"/>
    <dgm:cxn modelId="{495824A6-EFCA-4A1D-B9F2-27E196B4F190}" type="presOf" srcId="{C2990F9D-F272-4AC7-8501-483A8FB7FAC3}" destId="{F3A564CB-283F-4426-8478-57B74A9791F2}" srcOrd="0" destOrd="0" presId="urn:microsoft.com/office/officeart/2005/8/layout/cycle3"/>
    <dgm:cxn modelId="{1A8F3105-CE6B-4CB7-96A3-4715269BE0DD}" type="presOf" srcId="{20352AFB-DF0E-45D2-81BB-B3C55CD49EED}" destId="{698D492D-4292-4A6B-BCE5-40D73077217C}" srcOrd="0" destOrd="0" presId="urn:microsoft.com/office/officeart/2005/8/layout/cycle3"/>
    <dgm:cxn modelId="{38E00600-5C6E-406A-BA30-784BFAE074AC}" type="presOf" srcId="{83C6D940-5624-463F-B53E-12032E4C5B77}" destId="{4D6DAC86-4BAD-4B3A-AD13-05FD53A292B8}" srcOrd="0" destOrd="0" presId="urn:microsoft.com/office/officeart/2005/8/layout/cycle3"/>
    <dgm:cxn modelId="{9B170200-8F57-4F4F-AD5F-89F4317F6703}" srcId="{83C6D940-5624-463F-B53E-12032E4C5B77}" destId="{13A203E5-4834-405F-9F8B-E39CFEED1ADB}" srcOrd="3" destOrd="0" parTransId="{3F689294-99A6-407D-9528-A23FACBA2352}" sibTransId="{960D4CF1-88E1-44A9-A331-FCF5CCFEA4E8}"/>
    <dgm:cxn modelId="{72F04E1F-81DA-4558-B102-03413B11F070}" srcId="{83C6D940-5624-463F-B53E-12032E4C5B77}" destId="{82821AD5-C0E0-48AE-9982-83B35F88DEB6}" srcOrd="4" destOrd="0" parTransId="{F357291F-20A7-46AC-983C-848660301CB8}" sibTransId="{D7ABA026-998E-4225-855F-58DA5FA244D7}"/>
    <dgm:cxn modelId="{63BDFCBE-5B28-4C30-9FDD-20EA2602DB76}" type="presOf" srcId="{DD8F3A5B-9A67-42C4-8B48-5B9CDC57876B}" destId="{40421B6C-51F7-4152-A8DD-ACDEC2BB9C05}" srcOrd="0" destOrd="0" presId="urn:microsoft.com/office/officeart/2005/8/layout/cycle3"/>
    <dgm:cxn modelId="{C254B3C1-0EDB-45CB-B408-7CD0AAEDC52D}" srcId="{83C6D940-5624-463F-B53E-12032E4C5B77}" destId="{C2990F9D-F272-4AC7-8501-483A8FB7FAC3}" srcOrd="0" destOrd="0" parTransId="{BD88772A-6384-4713-9A64-BC91C19FEEF9}" sibTransId="{DF8E6AE3-9D0B-44CE-A8DA-DB1A783AD098}"/>
    <dgm:cxn modelId="{E38A58C6-5878-4A0B-8F12-9B52049E4AB7}" srcId="{83C6D940-5624-463F-B53E-12032E4C5B77}" destId="{DD8F3A5B-9A67-42C4-8B48-5B9CDC57876B}" srcOrd="2" destOrd="0" parTransId="{CBA1099C-EB1D-476B-9E0C-C29CB47E2973}" sibTransId="{FDB5F5D7-21B5-466B-B1E4-90586A665331}"/>
    <dgm:cxn modelId="{A92582E0-6603-45CA-B456-22852CB13A54}" type="presOf" srcId="{82821AD5-C0E0-48AE-9982-83B35F88DEB6}" destId="{CC43CF67-619F-4B45-BBDA-EE31193786B6}" srcOrd="0" destOrd="0" presId="urn:microsoft.com/office/officeart/2005/8/layout/cycle3"/>
    <dgm:cxn modelId="{E3DA5BFC-88E0-44B8-A1C6-3B663B2BB218}" srcId="{83C6D940-5624-463F-B53E-12032E4C5B77}" destId="{20352AFB-DF0E-45D2-81BB-B3C55CD49EED}" srcOrd="5" destOrd="0" parTransId="{D2B0A49D-703D-4A77-9A87-72AB4D13E7B5}" sibTransId="{1C48E836-ED3F-4265-881C-020520EAE1ED}"/>
    <dgm:cxn modelId="{4C946F8E-06B7-4E88-8655-37D0C51924FC}" srcId="{83C6D940-5624-463F-B53E-12032E4C5B77}" destId="{01CC0EFB-DA3E-44FA-B32F-C647A16E4C83}" srcOrd="1" destOrd="0" parTransId="{B25B4000-FB64-4649-97EC-91715386CD04}" sibTransId="{03431138-6624-4C50-A5CD-419DE415BD41}"/>
    <dgm:cxn modelId="{685A9221-7186-4E1F-ABCD-7F27CB8AAD46}" type="presOf" srcId="{13A203E5-4834-405F-9F8B-E39CFEED1ADB}" destId="{0BE78FAE-DA4C-411B-A535-E98508D04F29}" srcOrd="0" destOrd="0" presId="urn:microsoft.com/office/officeart/2005/8/layout/cycle3"/>
    <dgm:cxn modelId="{22EB4D5A-1E71-442F-A7A6-257751245373}" type="presOf" srcId="{01CC0EFB-DA3E-44FA-B32F-C647A16E4C83}" destId="{E818416F-D029-416A-A1B7-C12876CB49C6}" srcOrd="0" destOrd="0" presId="urn:microsoft.com/office/officeart/2005/8/layout/cycle3"/>
    <dgm:cxn modelId="{D9896019-BA1B-45FA-B156-C976F7D7F14B}" type="presParOf" srcId="{4D6DAC86-4BAD-4B3A-AD13-05FD53A292B8}" destId="{284D4CFB-93EC-4E65-BE7A-8B5C077EEB49}" srcOrd="0" destOrd="0" presId="urn:microsoft.com/office/officeart/2005/8/layout/cycle3"/>
    <dgm:cxn modelId="{4F7F68B4-5D49-46E4-AB6F-C4F41305D67C}" type="presParOf" srcId="{284D4CFB-93EC-4E65-BE7A-8B5C077EEB49}" destId="{F3A564CB-283F-4426-8478-57B74A9791F2}" srcOrd="0" destOrd="0" presId="urn:microsoft.com/office/officeart/2005/8/layout/cycle3"/>
    <dgm:cxn modelId="{DA0A8F85-78F7-455E-859D-961C6F9A7D40}" type="presParOf" srcId="{284D4CFB-93EC-4E65-BE7A-8B5C077EEB49}" destId="{9C937DCB-9F7A-4C19-8DD3-9163C5A039BA}" srcOrd="1" destOrd="0" presId="urn:microsoft.com/office/officeart/2005/8/layout/cycle3"/>
    <dgm:cxn modelId="{2F1467BB-C24F-4E41-A742-D06175E042EC}" type="presParOf" srcId="{284D4CFB-93EC-4E65-BE7A-8B5C077EEB49}" destId="{E818416F-D029-416A-A1B7-C12876CB49C6}" srcOrd="2" destOrd="0" presId="urn:microsoft.com/office/officeart/2005/8/layout/cycle3"/>
    <dgm:cxn modelId="{31E99797-25CC-4C1A-A576-C9890800C9BA}" type="presParOf" srcId="{284D4CFB-93EC-4E65-BE7A-8B5C077EEB49}" destId="{40421B6C-51F7-4152-A8DD-ACDEC2BB9C05}" srcOrd="3" destOrd="0" presId="urn:microsoft.com/office/officeart/2005/8/layout/cycle3"/>
    <dgm:cxn modelId="{915D3D66-9885-4668-B83C-69C1071E6043}" type="presParOf" srcId="{284D4CFB-93EC-4E65-BE7A-8B5C077EEB49}" destId="{0BE78FAE-DA4C-411B-A535-E98508D04F29}" srcOrd="4" destOrd="0" presId="urn:microsoft.com/office/officeart/2005/8/layout/cycle3"/>
    <dgm:cxn modelId="{0D096997-4D6D-4730-95D8-4BF6ECF12333}" type="presParOf" srcId="{284D4CFB-93EC-4E65-BE7A-8B5C077EEB49}" destId="{CC43CF67-619F-4B45-BBDA-EE31193786B6}" srcOrd="5" destOrd="0" presId="urn:microsoft.com/office/officeart/2005/8/layout/cycle3"/>
    <dgm:cxn modelId="{51B81181-E470-4923-BA3D-CDF240ACCCD9}" type="presParOf" srcId="{284D4CFB-93EC-4E65-BE7A-8B5C077EEB49}" destId="{698D492D-4292-4A6B-BCE5-40D73077217C}" srcOrd="6" destOrd="0" presId="urn:microsoft.com/office/officeart/2005/8/layout/cycle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75D94F-AD18-4926-8C7A-1E5BD133CAFE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C2E563FA-66CF-4733-9032-0168FB533EF4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Менеджер-сценарист</a:t>
          </a:r>
          <a:endParaRPr lang="ru-RU" dirty="0">
            <a:solidFill>
              <a:srgbClr val="333333"/>
            </a:solidFill>
          </a:endParaRPr>
        </a:p>
      </dgm:t>
    </dgm:pt>
    <dgm:pt modelId="{D3201106-9BF0-4192-83FB-14CB25561B6F}" type="parTrans" cxnId="{C224B5CD-58CE-437F-888A-E0A677C8DDB1}">
      <dgm:prSet/>
      <dgm:spPr/>
      <dgm:t>
        <a:bodyPr/>
        <a:lstStyle/>
        <a:p>
          <a:endParaRPr lang="ru-RU"/>
        </a:p>
      </dgm:t>
    </dgm:pt>
    <dgm:pt modelId="{070ED0C3-E635-4A22-B14E-3EAA59176D5C}" type="sibTrans" cxnId="{C224B5CD-58CE-437F-888A-E0A677C8DDB1}">
      <dgm:prSet/>
      <dgm:spPr/>
      <dgm:t>
        <a:bodyPr/>
        <a:lstStyle/>
        <a:p>
          <a:endParaRPr lang="ru-RU"/>
        </a:p>
      </dgm:t>
    </dgm:pt>
    <dgm:pt modelId="{7A1BCC80-B12B-4987-941F-B7FD62469E9D}">
      <dgm:prSet phldrT="[Текст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Автор</a:t>
          </a:r>
          <a:endParaRPr lang="ru-RU" dirty="0">
            <a:solidFill>
              <a:srgbClr val="333333"/>
            </a:solidFill>
          </a:endParaRPr>
        </a:p>
      </dgm:t>
    </dgm:pt>
    <dgm:pt modelId="{72CE7004-CB31-4734-8D81-26C8FC182311}" type="parTrans" cxnId="{F0E7E139-8E2C-4A44-9B73-FE86D2D70052}">
      <dgm:prSet/>
      <dgm:spPr/>
      <dgm:t>
        <a:bodyPr/>
        <a:lstStyle/>
        <a:p>
          <a:endParaRPr lang="ru-RU"/>
        </a:p>
      </dgm:t>
    </dgm:pt>
    <dgm:pt modelId="{A651350A-C5D1-454D-9830-C5F874985F58}" type="sibTrans" cxnId="{F0E7E139-8E2C-4A44-9B73-FE86D2D70052}">
      <dgm:prSet/>
      <dgm:spPr/>
      <dgm:t>
        <a:bodyPr/>
        <a:lstStyle/>
        <a:p>
          <a:endParaRPr lang="ru-RU"/>
        </a:p>
      </dgm:t>
    </dgm:pt>
    <dgm:pt modelId="{A2FABBE1-B90E-4CE6-9A19-722674DFBB2B}">
      <dgm:prSet phldrT="[Текст]"/>
      <dgm:spPr/>
      <dgm:t>
        <a:bodyPr/>
        <a:lstStyle/>
        <a:p>
          <a:r>
            <a:rPr lang="en-US" dirty="0" smtClean="0">
              <a:solidFill>
                <a:srgbClr val="333333"/>
              </a:solidFill>
            </a:rPr>
            <a:t>Flash</a:t>
          </a:r>
          <a:r>
            <a:rPr lang="ru-RU" dirty="0" smtClean="0">
              <a:solidFill>
                <a:srgbClr val="333333"/>
              </a:solidFill>
            </a:rPr>
            <a:t>-разработчики</a:t>
          </a:r>
          <a:endParaRPr lang="ru-RU" dirty="0">
            <a:solidFill>
              <a:srgbClr val="333333"/>
            </a:solidFill>
          </a:endParaRPr>
        </a:p>
      </dgm:t>
    </dgm:pt>
    <dgm:pt modelId="{2738D2C9-4AF1-4096-A3DF-E4D1F294AAF4}" type="parTrans" cxnId="{2BE6DE49-4300-4D46-93C3-E04F1E7F8AAB}">
      <dgm:prSet/>
      <dgm:spPr/>
      <dgm:t>
        <a:bodyPr/>
        <a:lstStyle/>
        <a:p>
          <a:endParaRPr lang="ru-RU"/>
        </a:p>
      </dgm:t>
    </dgm:pt>
    <dgm:pt modelId="{B17803F4-66C3-4179-9A28-875EBDA95C7F}" type="sibTrans" cxnId="{2BE6DE49-4300-4D46-93C3-E04F1E7F8AAB}">
      <dgm:prSet/>
      <dgm:spPr/>
      <dgm:t>
        <a:bodyPr/>
        <a:lstStyle/>
        <a:p>
          <a:endParaRPr lang="ru-RU"/>
        </a:p>
      </dgm:t>
    </dgm:pt>
    <dgm:pt modelId="{B6B3E6AC-2DAC-4E5B-B51A-AC76B6197F25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Верстальщик</a:t>
          </a:r>
          <a:endParaRPr lang="ru-RU" dirty="0">
            <a:solidFill>
              <a:srgbClr val="333333"/>
            </a:solidFill>
          </a:endParaRPr>
        </a:p>
      </dgm:t>
    </dgm:pt>
    <dgm:pt modelId="{46F418EB-B90A-4004-928F-8597548B23B7}" type="parTrans" cxnId="{30AEC711-7267-4E33-B84E-1C5902241B56}">
      <dgm:prSet/>
      <dgm:spPr/>
      <dgm:t>
        <a:bodyPr/>
        <a:lstStyle/>
        <a:p>
          <a:endParaRPr lang="ru-RU"/>
        </a:p>
      </dgm:t>
    </dgm:pt>
    <dgm:pt modelId="{2502C471-46A7-4AB2-B4CC-881BF2B77330}" type="sibTrans" cxnId="{30AEC711-7267-4E33-B84E-1C5902241B56}">
      <dgm:prSet/>
      <dgm:spPr/>
      <dgm:t>
        <a:bodyPr/>
        <a:lstStyle/>
        <a:p>
          <a:endParaRPr lang="ru-RU"/>
        </a:p>
      </dgm:t>
    </dgm:pt>
    <dgm:pt modelId="{043404C2-7693-4EE4-969E-BE4C82AA587E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Методист</a:t>
          </a:r>
          <a:endParaRPr lang="ru-RU" dirty="0">
            <a:solidFill>
              <a:srgbClr val="333333"/>
            </a:solidFill>
          </a:endParaRPr>
        </a:p>
      </dgm:t>
    </dgm:pt>
    <dgm:pt modelId="{7BE23D03-4D99-40CC-B2CD-16FCE9FF4B7C}" type="parTrans" cxnId="{9AF86DB1-3767-4410-B8F9-C643D7837BB2}">
      <dgm:prSet/>
      <dgm:spPr/>
      <dgm:t>
        <a:bodyPr/>
        <a:lstStyle/>
        <a:p>
          <a:endParaRPr lang="ru-RU"/>
        </a:p>
      </dgm:t>
    </dgm:pt>
    <dgm:pt modelId="{6499FAB7-6F1A-40E5-A117-2D7EDE40A0DA}" type="sibTrans" cxnId="{9AF86DB1-3767-4410-B8F9-C643D7837BB2}">
      <dgm:prSet/>
      <dgm:spPr/>
      <dgm:t>
        <a:bodyPr/>
        <a:lstStyle/>
        <a:p>
          <a:endParaRPr lang="ru-RU"/>
        </a:p>
      </dgm:t>
    </dgm:pt>
    <dgm:pt modelId="{DCE17D35-16D4-40B6-B0FC-91D110A32BD7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Разрабатывает теоретические материалы</a:t>
          </a:r>
          <a:endParaRPr lang="ru-RU" dirty="0">
            <a:solidFill>
              <a:srgbClr val="333333"/>
            </a:solidFill>
          </a:endParaRPr>
        </a:p>
      </dgm:t>
    </dgm:pt>
    <dgm:pt modelId="{65E44A00-A2BE-4801-8CE0-26CA0566D814}" type="parTrans" cxnId="{36F9CBE2-A2A2-4B29-8213-CB5C7A1D67A3}">
      <dgm:prSet/>
      <dgm:spPr/>
      <dgm:t>
        <a:bodyPr/>
        <a:lstStyle/>
        <a:p>
          <a:endParaRPr lang="ru-RU"/>
        </a:p>
      </dgm:t>
    </dgm:pt>
    <dgm:pt modelId="{758A0656-5FCB-4321-B515-D6005629EF45}" type="sibTrans" cxnId="{36F9CBE2-A2A2-4B29-8213-CB5C7A1D67A3}">
      <dgm:prSet/>
      <dgm:spPr/>
      <dgm:t>
        <a:bodyPr/>
        <a:lstStyle/>
        <a:p>
          <a:endParaRPr lang="ru-RU"/>
        </a:p>
      </dgm:t>
    </dgm:pt>
    <dgm:pt modelId="{7C7399B6-A3A3-4AA5-81C5-5F1D950F8C5C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Согласовывает сценарий</a:t>
          </a:r>
          <a:endParaRPr lang="ru-RU" dirty="0">
            <a:solidFill>
              <a:srgbClr val="333333"/>
            </a:solidFill>
          </a:endParaRPr>
        </a:p>
      </dgm:t>
    </dgm:pt>
    <dgm:pt modelId="{7502E4A8-9806-4D3B-B92B-A76660D963DB}" type="parTrans" cxnId="{C4DBE929-5FE6-4D57-820D-08AF3933852A}">
      <dgm:prSet/>
      <dgm:spPr/>
      <dgm:t>
        <a:bodyPr/>
        <a:lstStyle/>
        <a:p>
          <a:endParaRPr lang="ru-RU"/>
        </a:p>
      </dgm:t>
    </dgm:pt>
    <dgm:pt modelId="{AF131234-185E-4316-B10B-3859BB082CF6}" type="sibTrans" cxnId="{C4DBE929-5FE6-4D57-820D-08AF3933852A}">
      <dgm:prSet/>
      <dgm:spPr/>
      <dgm:t>
        <a:bodyPr/>
        <a:lstStyle/>
        <a:p>
          <a:endParaRPr lang="ru-RU"/>
        </a:p>
      </dgm:t>
    </dgm:pt>
    <dgm:pt modelId="{3CC56D35-83BD-452E-A3A3-CBF776F2D171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Участвует в разработке и экспертизе</a:t>
          </a:r>
          <a:endParaRPr lang="ru-RU" dirty="0">
            <a:solidFill>
              <a:srgbClr val="333333"/>
            </a:solidFill>
          </a:endParaRPr>
        </a:p>
      </dgm:t>
    </dgm:pt>
    <dgm:pt modelId="{70F37ABF-B5A6-4F46-A1F7-729456967BBE}" type="parTrans" cxnId="{324161BA-C066-44B1-9D94-A06248BBBE84}">
      <dgm:prSet/>
      <dgm:spPr/>
      <dgm:t>
        <a:bodyPr/>
        <a:lstStyle/>
        <a:p>
          <a:endParaRPr lang="ru-RU"/>
        </a:p>
      </dgm:t>
    </dgm:pt>
    <dgm:pt modelId="{78606DD0-BAF3-4DBD-8B2A-D38FAA4BB51F}" type="sibTrans" cxnId="{324161BA-C066-44B1-9D94-A06248BBBE84}">
      <dgm:prSet/>
      <dgm:spPr/>
      <dgm:t>
        <a:bodyPr/>
        <a:lstStyle/>
        <a:p>
          <a:endParaRPr lang="ru-RU"/>
        </a:p>
      </dgm:t>
    </dgm:pt>
    <dgm:pt modelId="{A347AFE3-652F-48B8-BFEA-F910063BEB8A}" type="pres">
      <dgm:prSet presAssocID="{C075D94F-AD18-4926-8C7A-1E5BD133CAFE}" presName="diagram" presStyleCnt="0">
        <dgm:presLayoutVars>
          <dgm:dir/>
          <dgm:animLvl val="lvl"/>
          <dgm:resizeHandles val="exact"/>
        </dgm:presLayoutVars>
      </dgm:prSet>
      <dgm:spPr/>
    </dgm:pt>
    <dgm:pt modelId="{BD836CD7-4BCD-4A8A-A6EB-18BBB71DEC5E}" type="pres">
      <dgm:prSet presAssocID="{C2E563FA-66CF-4733-9032-0168FB533EF4}" presName="compNode" presStyleCnt="0"/>
      <dgm:spPr/>
    </dgm:pt>
    <dgm:pt modelId="{0755F13C-6E22-44CB-B0F2-1C6468CFD16C}" type="pres">
      <dgm:prSet presAssocID="{C2E563FA-66CF-4733-9032-0168FB533EF4}" presName="childRect" presStyleLbl="bgAcc1" presStyleIdx="0" presStyleCnt="5" custScaleX="104436" custScaleY="7287" custLinFactY="19252" custLinFactNeighborX="6866" custLinFactNeighborY="100000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endParaRPr lang="ru-RU"/>
        </a:p>
      </dgm:t>
    </dgm:pt>
    <dgm:pt modelId="{3E379F7B-A472-4CDA-A9A3-854A24EC9FE3}" type="pres">
      <dgm:prSet presAssocID="{C2E563FA-66CF-4733-9032-0168FB533EF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9745A7-C131-4167-9320-FFA8F25D0A95}" type="pres">
      <dgm:prSet presAssocID="{C2E563FA-66CF-4733-9032-0168FB533EF4}" presName="parentRect" presStyleLbl="alignNode1" presStyleIdx="0" presStyleCnt="5" custScaleX="120111" custLinFactX="34396" custLinFactY="-86146" custLinFactNeighborX="100000" custLinFactNeighborY="-100000"/>
      <dgm:spPr/>
      <dgm:t>
        <a:bodyPr/>
        <a:lstStyle/>
        <a:p>
          <a:endParaRPr lang="ru-RU"/>
        </a:p>
      </dgm:t>
    </dgm:pt>
    <dgm:pt modelId="{76F06E31-C4F4-4E83-AFC1-F8C99777AD0D}" type="pres">
      <dgm:prSet presAssocID="{C2E563FA-66CF-4733-9032-0168FB533EF4}" presName="adorn" presStyleLbl="fgAccFollowNode1" presStyleIdx="0" presStyleCnt="5" custLinFactX="200000" custLinFactY="-85282" custLinFactNeighborX="213882" custLinFactNeighborY="-1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EAFA72-3167-45B8-BAD2-5B6E87124851}" type="pres">
      <dgm:prSet presAssocID="{070ED0C3-E635-4A22-B14E-3EAA59176D5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9C37472-C421-462A-8948-6B87A7C3EA1F}" type="pres">
      <dgm:prSet presAssocID="{7A1BCC80-B12B-4987-941F-B7FD62469E9D}" presName="compNode" presStyleCnt="0"/>
      <dgm:spPr/>
    </dgm:pt>
    <dgm:pt modelId="{866C33D5-8BC2-4D3F-8862-546CFC475305}" type="pres">
      <dgm:prSet presAssocID="{7A1BCC80-B12B-4987-941F-B7FD62469E9D}" presName="childRect" presStyleLbl="bgAcc1" presStyleIdx="1" presStyleCnt="5" custScaleX="120928" custScaleY="162292" custLinFactNeighborX="840" custLinFactNeighborY="70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C0DD35-3614-4FFE-B817-2EC38A5FAD31}" type="pres">
      <dgm:prSet presAssocID="{7A1BCC80-B12B-4987-941F-B7FD62469E9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9C7380-648D-48FD-8658-97491EB4BD4E}" type="pres">
      <dgm:prSet presAssocID="{7A1BCC80-B12B-4987-941F-B7FD62469E9D}" presName="parentRect" presStyleLbl="alignNode1" presStyleIdx="1" presStyleCnt="5" custScaleX="124543" custLinFactY="100000" custLinFactNeighborX="2648" custLinFactNeighborY="132679"/>
      <dgm:spPr/>
      <dgm:t>
        <a:bodyPr/>
        <a:lstStyle/>
        <a:p>
          <a:endParaRPr lang="ru-RU"/>
        </a:p>
      </dgm:t>
    </dgm:pt>
    <dgm:pt modelId="{DC94B58B-0A90-4E23-B1D9-95BA040EA7F3}" type="pres">
      <dgm:prSet presAssocID="{7A1BCC80-B12B-4987-941F-B7FD62469E9D}" presName="adorn" presStyleLbl="fgAccFollowNode1" presStyleIdx="1" presStyleCnt="5" custLinFactY="83838" custLinFactNeighborX="58378" custLinFactNeighborY="10000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1BB8DE-6D77-497B-9B1C-0A0E45324B44}" type="pres">
      <dgm:prSet presAssocID="{A651350A-C5D1-454D-9830-C5F874985F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C9BAE95-F0AC-44A3-9FED-A908320F0B9B}" type="pres">
      <dgm:prSet presAssocID="{A2FABBE1-B90E-4CE6-9A19-722674DFBB2B}" presName="compNode" presStyleCnt="0"/>
      <dgm:spPr/>
    </dgm:pt>
    <dgm:pt modelId="{083CB4C8-A4D0-475C-886A-38814F34B7BB}" type="pres">
      <dgm:prSet presAssocID="{A2FABBE1-B90E-4CE6-9A19-722674DFBB2B}" presName="childRect" presStyleLbl="bgAcc1" presStyleIdx="2" presStyleCnt="5" custFlipVert="1" custScaleY="11366" custLinFactNeighborX="369" custLinFactNeighborY="45571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endParaRPr lang="ru-RU"/>
        </a:p>
      </dgm:t>
    </dgm:pt>
    <dgm:pt modelId="{631D4359-2F87-4507-B5F6-F319CAEABA41}" type="pres">
      <dgm:prSet presAssocID="{A2FABBE1-B90E-4CE6-9A19-722674DFBB2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D574C-5A70-4AB5-B65B-59FAA06F5137}" type="pres">
      <dgm:prSet presAssocID="{A2FABBE1-B90E-4CE6-9A19-722674DFBB2B}" presName="parentRect" presStyleLbl="alignNode1" presStyleIdx="2" presStyleCnt="5" custScaleX="114467" custLinFactX="23961" custLinFactY="88058" custLinFactNeighborX="100000" custLinFactNeighborY="100000"/>
      <dgm:spPr/>
      <dgm:t>
        <a:bodyPr/>
        <a:lstStyle/>
        <a:p>
          <a:endParaRPr lang="ru-RU"/>
        </a:p>
      </dgm:t>
    </dgm:pt>
    <dgm:pt modelId="{33C20124-DC23-4EDC-9D7E-7D410C7CC416}" type="pres">
      <dgm:prSet presAssocID="{A2FABBE1-B90E-4CE6-9A19-722674DFBB2B}" presName="adorn" presStyleLbl="fgAccFollowNode1" presStyleIdx="2" presStyleCnt="5" custLinFactX="172739" custLinFactY="52744" custLinFactNeighborX="200000" custLinFactNeighborY="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6C9607B-F6AC-458E-A0AB-611EB6002595}" type="pres">
      <dgm:prSet presAssocID="{B17803F4-66C3-4179-9A28-875EBDA95C7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7E07560-E6C4-4730-BE02-4D8CB11333C7}" type="pres">
      <dgm:prSet presAssocID="{B6B3E6AC-2DAC-4E5B-B51A-AC76B6197F25}" presName="compNode" presStyleCnt="0"/>
      <dgm:spPr/>
    </dgm:pt>
    <dgm:pt modelId="{6D576EEE-2BFA-407D-89D5-EF9C84B567D9}" type="pres">
      <dgm:prSet presAssocID="{B6B3E6AC-2DAC-4E5B-B51A-AC76B6197F25}" presName="childRect" presStyleLbl="bgAcc1" presStyleIdx="3" presStyleCnt="5" custScaleY="9850" custLinFactNeighborX="-330" custLinFactNeighborY="65852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endParaRPr lang="ru-RU"/>
        </a:p>
      </dgm:t>
    </dgm:pt>
    <dgm:pt modelId="{5ADAA9FD-D150-4215-914D-D504FE348F1F}" type="pres">
      <dgm:prSet presAssocID="{B6B3E6AC-2DAC-4E5B-B51A-AC76B6197F2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FCAD-2B68-4298-AFD2-DF65CFBD369C}" type="pres">
      <dgm:prSet presAssocID="{B6B3E6AC-2DAC-4E5B-B51A-AC76B6197F25}" presName="parentRect" presStyleLbl="alignNode1" presStyleIdx="3" presStyleCnt="5" custScaleX="112160" custLinFactNeighborX="-286" custLinFactNeighborY="54426"/>
      <dgm:spPr/>
      <dgm:t>
        <a:bodyPr/>
        <a:lstStyle/>
        <a:p>
          <a:endParaRPr lang="ru-RU"/>
        </a:p>
      </dgm:t>
    </dgm:pt>
    <dgm:pt modelId="{6A66551B-F1DF-4254-ACBE-7197FF0B1BE7}" type="pres">
      <dgm:prSet presAssocID="{B6B3E6AC-2DAC-4E5B-B51A-AC76B6197F25}" presName="adorn" presStyleLbl="fgAccFollowNode1" presStyleIdx="3" presStyleCnt="5" custLinFactNeighborX="21304" custLinFactNeighborY="3534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2058B62-3646-4E1B-85CD-F6CAE579F9D2}" type="pres">
      <dgm:prSet presAssocID="{2502C471-46A7-4AB2-B4CC-881BF2B7733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8235CF6-E051-47EE-9D4C-9C76E72DEACF}" type="pres">
      <dgm:prSet presAssocID="{043404C2-7693-4EE4-969E-BE4C82AA587E}" presName="compNode" presStyleCnt="0"/>
      <dgm:spPr/>
    </dgm:pt>
    <dgm:pt modelId="{6B8201C8-DBCA-4986-B1C0-023BF0072FD4}" type="pres">
      <dgm:prSet presAssocID="{043404C2-7693-4EE4-969E-BE4C82AA587E}" presName="childRect" presStyleLbl="bgAcc1" presStyleIdx="4" presStyleCnt="5" custFlipVert="1" custScaleY="16345" custLinFactNeighborX="59381" custLinFactNeighborY="40964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endParaRPr lang="ru-RU"/>
        </a:p>
      </dgm:t>
    </dgm:pt>
    <dgm:pt modelId="{C34E5993-DA79-402F-B52D-481A43160C26}" type="pres">
      <dgm:prSet presAssocID="{043404C2-7693-4EE4-969E-BE4C82AA587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6E45C4-AA67-4892-98AE-F0C696C40685}" type="pres">
      <dgm:prSet presAssocID="{043404C2-7693-4EE4-969E-BE4C82AA587E}" presName="parentRect" presStyleLbl="alignNode1" presStyleIdx="4" presStyleCnt="5" custScaleX="119400" custLinFactNeighborX="64252" custLinFactNeighborY="-2807"/>
      <dgm:spPr/>
      <dgm:t>
        <a:bodyPr/>
        <a:lstStyle/>
        <a:p>
          <a:endParaRPr lang="ru-RU"/>
        </a:p>
      </dgm:t>
    </dgm:pt>
    <dgm:pt modelId="{5C4A1096-3C84-4602-8662-719BE6F64A66}" type="pres">
      <dgm:prSet presAssocID="{043404C2-7693-4EE4-969E-BE4C82AA587E}" presName="adorn" presStyleLbl="fgAccFollowNode1" presStyleIdx="4" presStyleCnt="5" custLinFactX="95567" custLinFactNeighborX="100000" custLinFactNeighborY="-1721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45157E3A-C5F8-4B8B-A8F5-7C3634BBAC84}" type="presOf" srcId="{070ED0C3-E635-4A22-B14E-3EAA59176D5C}" destId="{CDEAFA72-3167-45B8-BAD2-5B6E87124851}" srcOrd="0" destOrd="0" presId="urn:microsoft.com/office/officeart/2005/8/layout/bList2"/>
    <dgm:cxn modelId="{5A5CF181-9928-497E-B07F-7A9BE87EC8F2}" type="presOf" srcId="{B17803F4-66C3-4179-9A28-875EBDA95C7F}" destId="{06C9607B-F6AC-458E-A0AB-611EB6002595}" srcOrd="0" destOrd="0" presId="urn:microsoft.com/office/officeart/2005/8/layout/bList2"/>
    <dgm:cxn modelId="{C386D689-E149-4AFE-B6CB-8AA868D744B7}" type="presOf" srcId="{7C7399B6-A3A3-4AA5-81C5-5F1D950F8C5C}" destId="{866C33D5-8BC2-4D3F-8862-546CFC475305}" srcOrd="0" destOrd="1" presId="urn:microsoft.com/office/officeart/2005/8/layout/bList2"/>
    <dgm:cxn modelId="{E77E954A-674D-45FC-931C-16C1DB17FE13}" type="presOf" srcId="{DCE17D35-16D4-40B6-B0FC-91D110A32BD7}" destId="{866C33D5-8BC2-4D3F-8862-546CFC475305}" srcOrd="0" destOrd="0" presId="urn:microsoft.com/office/officeart/2005/8/layout/bList2"/>
    <dgm:cxn modelId="{BFD2EFF1-8ED6-4B15-8404-EBCF08A1E4C0}" type="presOf" srcId="{C075D94F-AD18-4926-8C7A-1E5BD133CAFE}" destId="{A347AFE3-652F-48B8-BFEA-F910063BEB8A}" srcOrd="0" destOrd="0" presId="urn:microsoft.com/office/officeart/2005/8/layout/bList2"/>
    <dgm:cxn modelId="{22F55CE2-E35E-4815-92E3-A4493E96D647}" type="presOf" srcId="{043404C2-7693-4EE4-969E-BE4C82AA587E}" destId="{C34E5993-DA79-402F-B52D-481A43160C26}" srcOrd="0" destOrd="0" presId="urn:microsoft.com/office/officeart/2005/8/layout/bList2"/>
    <dgm:cxn modelId="{5FB93562-B1AA-4F6A-B0E6-FD8242F28174}" type="presOf" srcId="{C2E563FA-66CF-4733-9032-0168FB533EF4}" destId="{8A9745A7-C131-4167-9320-FFA8F25D0A95}" srcOrd="1" destOrd="0" presId="urn:microsoft.com/office/officeart/2005/8/layout/bList2"/>
    <dgm:cxn modelId="{99EDA406-0D2F-4699-AD83-68D43B0D3F77}" type="presOf" srcId="{B6B3E6AC-2DAC-4E5B-B51A-AC76B6197F25}" destId="{5ADAA9FD-D150-4215-914D-D504FE348F1F}" srcOrd="0" destOrd="0" presId="urn:microsoft.com/office/officeart/2005/8/layout/bList2"/>
    <dgm:cxn modelId="{27BE51D0-24CA-442B-BFC8-BB292657CD26}" type="presOf" srcId="{B6B3E6AC-2DAC-4E5B-B51A-AC76B6197F25}" destId="{8A50FCAD-2B68-4298-AFD2-DF65CFBD369C}" srcOrd="1" destOrd="0" presId="urn:microsoft.com/office/officeart/2005/8/layout/bList2"/>
    <dgm:cxn modelId="{43432E9F-D2F5-41D1-B908-E43859BF332F}" type="presOf" srcId="{A651350A-C5D1-454D-9830-C5F874985F58}" destId="{891BB8DE-6D77-497B-9B1C-0A0E45324B44}" srcOrd="0" destOrd="0" presId="urn:microsoft.com/office/officeart/2005/8/layout/bList2"/>
    <dgm:cxn modelId="{2BE6DE49-4300-4D46-93C3-E04F1E7F8AAB}" srcId="{C075D94F-AD18-4926-8C7A-1E5BD133CAFE}" destId="{A2FABBE1-B90E-4CE6-9A19-722674DFBB2B}" srcOrd="2" destOrd="0" parTransId="{2738D2C9-4AF1-4096-A3DF-E4D1F294AAF4}" sibTransId="{B17803F4-66C3-4179-9A28-875EBDA95C7F}"/>
    <dgm:cxn modelId="{324161BA-C066-44B1-9D94-A06248BBBE84}" srcId="{7A1BCC80-B12B-4987-941F-B7FD62469E9D}" destId="{3CC56D35-83BD-452E-A3A3-CBF776F2D171}" srcOrd="2" destOrd="0" parTransId="{70F37ABF-B5A6-4F46-A1F7-729456967BBE}" sibTransId="{78606DD0-BAF3-4DBD-8B2A-D38FAA4BB51F}"/>
    <dgm:cxn modelId="{4AC2EB9B-5ABC-44AC-A9ED-DFAA3AC7161D}" type="presOf" srcId="{A2FABBE1-B90E-4CE6-9A19-722674DFBB2B}" destId="{631D4359-2F87-4507-B5F6-F319CAEABA41}" srcOrd="0" destOrd="0" presId="urn:microsoft.com/office/officeart/2005/8/layout/bList2"/>
    <dgm:cxn modelId="{B19FA94C-6F1C-419F-B7F2-D762D01C8CC8}" type="presOf" srcId="{A2FABBE1-B90E-4CE6-9A19-722674DFBB2B}" destId="{852D574C-5A70-4AB5-B65B-59FAA06F5137}" srcOrd="1" destOrd="0" presId="urn:microsoft.com/office/officeart/2005/8/layout/bList2"/>
    <dgm:cxn modelId="{CE1FECF7-5B9D-446B-BA73-73FED1B71F9F}" type="presOf" srcId="{043404C2-7693-4EE4-969E-BE4C82AA587E}" destId="{7D6E45C4-AA67-4892-98AE-F0C696C40685}" srcOrd="1" destOrd="0" presId="urn:microsoft.com/office/officeart/2005/8/layout/bList2"/>
    <dgm:cxn modelId="{0C85C365-285D-4619-8A15-CC4142CA32FD}" type="presOf" srcId="{7A1BCC80-B12B-4987-941F-B7FD62469E9D}" destId="{1AC0DD35-3614-4FFE-B817-2EC38A5FAD31}" srcOrd="0" destOrd="0" presId="urn:microsoft.com/office/officeart/2005/8/layout/bList2"/>
    <dgm:cxn modelId="{9AF86DB1-3767-4410-B8F9-C643D7837BB2}" srcId="{C075D94F-AD18-4926-8C7A-1E5BD133CAFE}" destId="{043404C2-7693-4EE4-969E-BE4C82AA587E}" srcOrd="4" destOrd="0" parTransId="{7BE23D03-4D99-40CC-B2CD-16FCE9FF4B7C}" sibTransId="{6499FAB7-6F1A-40E5-A117-2D7EDE40A0DA}"/>
    <dgm:cxn modelId="{C4DBE929-5FE6-4D57-820D-08AF3933852A}" srcId="{7A1BCC80-B12B-4987-941F-B7FD62469E9D}" destId="{7C7399B6-A3A3-4AA5-81C5-5F1D950F8C5C}" srcOrd="1" destOrd="0" parTransId="{7502E4A8-9806-4D3B-B92B-A76660D963DB}" sibTransId="{AF131234-185E-4316-B10B-3859BB082CF6}"/>
    <dgm:cxn modelId="{F0E7E139-8E2C-4A44-9B73-FE86D2D70052}" srcId="{C075D94F-AD18-4926-8C7A-1E5BD133CAFE}" destId="{7A1BCC80-B12B-4987-941F-B7FD62469E9D}" srcOrd="1" destOrd="0" parTransId="{72CE7004-CB31-4734-8D81-26C8FC182311}" sibTransId="{A651350A-C5D1-454D-9830-C5F874985F58}"/>
    <dgm:cxn modelId="{47CD89C4-53C7-4A4C-8C2C-A3C60434BA6C}" type="presOf" srcId="{7A1BCC80-B12B-4987-941F-B7FD62469E9D}" destId="{949C7380-648D-48FD-8658-97491EB4BD4E}" srcOrd="1" destOrd="0" presId="urn:microsoft.com/office/officeart/2005/8/layout/bList2"/>
    <dgm:cxn modelId="{36F9CBE2-A2A2-4B29-8213-CB5C7A1D67A3}" srcId="{7A1BCC80-B12B-4987-941F-B7FD62469E9D}" destId="{DCE17D35-16D4-40B6-B0FC-91D110A32BD7}" srcOrd="0" destOrd="0" parTransId="{65E44A00-A2BE-4801-8CE0-26CA0566D814}" sibTransId="{758A0656-5FCB-4321-B515-D6005629EF45}"/>
    <dgm:cxn modelId="{67EBF256-D0C7-4CBE-9BDE-50948E40D4E8}" type="presOf" srcId="{3CC56D35-83BD-452E-A3A3-CBF776F2D171}" destId="{866C33D5-8BC2-4D3F-8862-546CFC475305}" srcOrd="0" destOrd="2" presId="urn:microsoft.com/office/officeart/2005/8/layout/bList2"/>
    <dgm:cxn modelId="{E8AA8D6F-CDC4-4EA2-A3AD-506293EAE425}" type="presOf" srcId="{C2E563FA-66CF-4733-9032-0168FB533EF4}" destId="{3E379F7B-A472-4CDA-A9A3-854A24EC9FE3}" srcOrd="0" destOrd="0" presId="urn:microsoft.com/office/officeart/2005/8/layout/bList2"/>
    <dgm:cxn modelId="{0AFCEC91-D0F1-422A-9EC5-F3B7D899B3EA}" type="presOf" srcId="{2502C471-46A7-4AB2-B4CC-881BF2B77330}" destId="{82058B62-3646-4E1B-85CD-F6CAE579F9D2}" srcOrd="0" destOrd="0" presId="urn:microsoft.com/office/officeart/2005/8/layout/bList2"/>
    <dgm:cxn modelId="{30AEC711-7267-4E33-B84E-1C5902241B56}" srcId="{C075D94F-AD18-4926-8C7A-1E5BD133CAFE}" destId="{B6B3E6AC-2DAC-4E5B-B51A-AC76B6197F25}" srcOrd="3" destOrd="0" parTransId="{46F418EB-B90A-4004-928F-8597548B23B7}" sibTransId="{2502C471-46A7-4AB2-B4CC-881BF2B77330}"/>
    <dgm:cxn modelId="{C224B5CD-58CE-437F-888A-E0A677C8DDB1}" srcId="{C075D94F-AD18-4926-8C7A-1E5BD133CAFE}" destId="{C2E563FA-66CF-4733-9032-0168FB533EF4}" srcOrd="0" destOrd="0" parTransId="{D3201106-9BF0-4192-83FB-14CB25561B6F}" sibTransId="{070ED0C3-E635-4A22-B14E-3EAA59176D5C}"/>
    <dgm:cxn modelId="{E077463F-57C2-4EEF-916D-BED1C928DCEC}" type="presParOf" srcId="{A347AFE3-652F-48B8-BFEA-F910063BEB8A}" destId="{BD836CD7-4BCD-4A8A-A6EB-18BBB71DEC5E}" srcOrd="0" destOrd="0" presId="urn:microsoft.com/office/officeart/2005/8/layout/bList2"/>
    <dgm:cxn modelId="{0D9B39DE-C5F2-4FCE-A9A1-09C832DACB50}" type="presParOf" srcId="{BD836CD7-4BCD-4A8A-A6EB-18BBB71DEC5E}" destId="{0755F13C-6E22-44CB-B0F2-1C6468CFD16C}" srcOrd="0" destOrd="0" presId="urn:microsoft.com/office/officeart/2005/8/layout/bList2"/>
    <dgm:cxn modelId="{D894845D-C0CC-4B23-91DE-6662DF61DF24}" type="presParOf" srcId="{BD836CD7-4BCD-4A8A-A6EB-18BBB71DEC5E}" destId="{3E379F7B-A472-4CDA-A9A3-854A24EC9FE3}" srcOrd="1" destOrd="0" presId="urn:microsoft.com/office/officeart/2005/8/layout/bList2"/>
    <dgm:cxn modelId="{DD855559-45B2-489C-915C-13711E573BC1}" type="presParOf" srcId="{BD836CD7-4BCD-4A8A-A6EB-18BBB71DEC5E}" destId="{8A9745A7-C131-4167-9320-FFA8F25D0A95}" srcOrd="2" destOrd="0" presId="urn:microsoft.com/office/officeart/2005/8/layout/bList2"/>
    <dgm:cxn modelId="{1FBE04C6-91BA-44FF-B3D1-6B646D4AD02D}" type="presParOf" srcId="{BD836CD7-4BCD-4A8A-A6EB-18BBB71DEC5E}" destId="{76F06E31-C4F4-4E83-AFC1-F8C99777AD0D}" srcOrd="3" destOrd="0" presId="urn:microsoft.com/office/officeart/2005/8/layout/bList2"/>
    <dgm:cxn modelId="{167563CB-75B4-4732-B1C7-5AACEE365E5F}" type="presParOf" srcId="{A347AFE3-652F-48B8-BFEA-F910063BEB8A}" destId="{CDEAFA72-3167-45B8-BAD2-5B6E87124851}" srcOrd="1" destOrd="0" presId="urn:microsoft.com/office/officeart/2005/8/layout/bList2"/>
    <dgm:cxn modelId="{26EED100-EB38-4652-89D0-4573668F5FD1}" type="presParOf" srcId="{A347AFE3-652F-48B8-BFEA-F910063BEB8A}" destId="{D9C37472-C421-462A-8948-6B87A7C3EA1F}" srcOrd="2" destOrd="0" presId="urn:microsoft.com/office/officeart/2005/8/layout/bList2"/>
    <dgm:cxn modelId="{D6C6B1A1-FB6C-4F43-8275-35B217FBB3D9}" type="presParOf" srcId="{D9C37472-C421-462A-8948-6B87A7C3EA1F}" destId="{866C33D5-8BC2-4D3F-8862-546CFC475305}" srcOrd="0" destOrd="0" presId="urn:microsoft.com/office/officeart/2005/8/layout/bList2"/>
    <dgm:cxn modelId="{C10B870A-B418-4F24-B93D-19021B1AE4AF}" type="presParOf" srcId="{D9C37472-C421-462A-8948-6B87A7C3EA1F}" destId="{1AC0DD35-3614-4FFE-B817-2EC38A5FAD31}" srcOrd="1" destOrd="0" presId="urn:microsoft.com/office/officeart/2005/8/layout/bList2"/>
    <dgm:cxn modelId="{17B8FACC-92BF-4E56-9EED-A90BB0CB78C8}" type="presParOf" srcId="{D9C37472-C421-462A-8948-6B87A7C3EA1F}" destId="{949C7380-648D-48FD-8658-97491EB4BD4E}" srcOrd="2" destOrd="0" presId="urn:microsoft.com/office/officeart/2005/8/layout/bList2"/>
    <dgm:cxn modelId="{3DE117B2-7BFC-4604-BF5C-451F59F38FF6}" type="presParOf" srcId="{D9C37472-C421-462A-8948-6B87A7C3EA1F}" destId="{DC94B58B-0A90-4E23-B1D9-95BA040EA7F3}" srcOrd="3" destOrd="0" presId="urn:microsoft.com/office/officeart/2005/8/layout/bList2"/>
    <dgm:cxn modelId="{BA976C30-C8C9-4944-A576-FBEB7DA25031}" type="presParOf" srcId="{A347AFE3-652F-48B8-BFEA-F910063BEB8A}" destId="{891BB8DE-6D77-497B-9B1C-0A0E45324B44}" srcOrd="3" destOrd="0" presId="urn:microsoft.com/office/officeart/2005/8/layout/bList2"/>
    <dgm:cxn modelId="{1DEF8D7B-B083-48F7-BC4D-8490A0F01C19}" type="presParOf" srcId="{A347AFE3-652F-48B8-BFEA-F910063BEB8A}" destId="{7C9BAE95-F0AC-44A3-9FED-A908320F0B9B}" srcOrd="4" destOrd="0" presId="urn:microsoft.com/office/officeart/2005/8/layout/bList2"/>
    <dgm:cxn modelId="{3F671129-5526-442C-A821-3AE8D75D24E9}" type="presParOf" srcId="{7C9BAE95-F0AC-44A3-9FED-A908320F0B9B}" destId="{083CB4C8-A4D0-475C-886A-38814F34B7BB}" srcOrd="0" destOrd="0" presId="urn:microsoft.com/office/officeart/2005/8/layout/bList2"/>
    <dgm:cxn modelId="{9E73EC00-9BA2-4A3E-B542-6CA328CC52AE}" type="presParOf" srcId="{7C9BAE95-F0AC-44A3-9FED-A908320F0B9B}" destId="{631D4359-2F87-4507-B5F6-F319CAEABA41}" srcOrd="1" destOrd="0" presId="urn:microsoft.com/office/officeart/2005/8/layout/bList2"/>
    <dgm:cxn modelId="{4EDED693-F1C0-4248-92BC-6F3CFAD8B4DE}" type="presParOf" srcId="{7C9BAE95-F0AC-44A3-9FED-A908320F0B9B}" destId="{852D574C-5A70-4AB5-B65B-59FAA06F5137}" srcOrd="2" destOrd="0" presId="urn:microsoft.com/office/officeart/2005/8/layout/bList2"/>
    <dgm:cxn modelId="{A80FE365-569D-4FC6-B1B8-DA68627E8050}" type="presParOf" srcId="{7C9BAE95-F0AC-44A3-9FED-A908320F0B9B}" destId="{33C20124-DC23-4EDC-9D7E-7D410C7CC416}" srcOrd="3" destOrd="0" presId="urn:microsoft.com/office/officeart/2005/8/layout/bList2"/>
    <dgm:cxn modelId="{B97A3382-B3AF-41D8-9D97-958737476F8E}" type="presParOf" srcId="{A347AFE3-652F-48B8-BFEA-F910063BEB8A}" destId="{06C9607B-F6AC-458E-A0AB-611EB6002595}" srcOrd="5" destOrd="0" presId="urn:microsoft.com/office/officeart/2005/8/layout/bList2"/>
    <dgm:cxn modelId="{58C4103C-C700-4FFB-8E70-8EA2D8660D77}" type="presParOf" srcId="{A347AFE3-652F-48B8-BFEA-F910063BEB8A}" destId="{E7E07560-E6C4-4730-BE02-4D8CB11333C7}" srcOrd="6" destOrd="0" presId="urn:microsoft.com/office/officeart/2005/8/layout/bList2"/>
    <dgm:cxn modelId="{F41EBC21-56F7-45E4-A98E-1497456BC355}" type="presParOf" srcId="{E7E07560-E6C4-4730-BE02-4D8CB11333C7}" destId="{6D576EEE-2BFA-407D-89D5-EF9C84B567D9}" srcOrd="0" destOrd="0" presId="urn:microsoft.com/office/officeart/2005/8/layout/bList2"/>
    <dgm:cxn modelId="{1468FD1D-F0D3-4AAD-AC80-795AD07B7F4E}" type="presParOf" srcId="{E7E07560-E6C4-4730-BE02-4D8CB11333C7}" destId="{5ADAA9FD-D150-4215-914D-D504FE348F1F}" srcOrd="1" destOrd="0" presId="urn:microsoft.com/office/officeart/2005/8/layout/bList2"/>
    <dgm:cxn modelId="{4FCDD805-730A-432A-AA12-E03A871CAC81}" type="presParOf" srcId="{E7E07560-E6C4-4730-BE02-4D8CB11333C7}" destId="{8A50FCAD-2B68-4298-AFD2-DF65CFBD369C}" srcOrd="2" destOrd="0" presId="urn:microsoft.com/office/officeart/2005/8/layout/bList2"/>
    <dgm:cxn modelId="{EC0B9049-C0A0-4ED7-B7A9-9E848E4A164B}" type="presParOf" srcId="{E7E07560-E6C4-4730-BE02-4D8CB11333C7}" destId="{6A66551B-F1DF-4254-ACBE-7197FF0B1BE7}" srcOrd="3" destOrd="0" presId="urn:microsoft.com/office/officeart/2005/8/layout/bList2"/>
    <dgm:cxn modelId="{BC0BC368-5786-40BE-9E83-86660E38E1B9}" type="presParOf" srcId="{A347AFE3-652F-48B8-BFEA-F910063BEB8A}" destId="{82058B62-3646-4E1B-85CD-F6CAE579F9D2}" srcOrd="7" destOrd="0" presId="urn:microsoft.com/office/officeart/2005/8/layout/bList2"/>
    <dgm:cxn modelId="{8C09D18D-5C19-4F5C-8AEE-22E169B75D22}" type="presParOf" srcId="{A347AFE3-652F-48B8-BFEA-F910063BEB8A}" destId="{88235CF6-E051-47EE-9D4C-9C76E72DEACF}" srcOrd="8" destOrd="0" presId="urn:microsoft.com/office/officeart/2005/8/layout/bList2"/>
    <dgm:cxn modelId="{BFD14C0F-3D7C-42E6-AC78-32AF750AAE52}" type="presParOf" srcId="{88235CF6-E051-47EE-9D4C-9C76E72DEACF}" destId="{6B8201C8-DBCA-4986-B1C0-023BF0072FD4}" srcOrd="0" destOrd="0" presId="urn:microsoft.com/office/officeart/2005/8/layout/bList2"/>
    <dgm:cxn modelId="{9039FCAE-2BEE-4CC4-AE0E-BA9F9103C1C0}" type="presParOf" srcId="{88235CF6-E051-47EE-9D4C-9C76E72DEACF}" destId="{C34E5993-DA79-402F-B52D-481A43160C26}" srcOrd="1" destOrd="0" presId="urn:microsoft.com/office/officeart/2005/8/layout/bList2"/>
    <dgm:cxn modelId="{B21CE7F7-1E46-4E6F-8DDD-36F9116A0B65}" type="presParOf" srcId="{88235CF6-E051-47EE-9D4C-9C76E72DEACF}" destId="{7D6E45C4-AA67-4892-98AE-F0C696C40685}" srcOrd="2" destOrd="0" presId="urn:microsoft.com/office/officeart/2005/8/layout/bList2"/>
    <dgm:cxn modelId="{FD728788-5B3B-4A3D-B7D8-13CF0C7203D5}" type="presParOf" srcId="{88235CF6-E051-47EE-9D4C-9C76E72DEACF}" destId="{5C4A1096-3C84-4602-8662-719BE6F64A66}" srcOrd="3" destOrd="0" presId="urn:microsoft.com/office/officeart/2005/8/layout/b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C6D940-5624-463F-B53E-12032E4C5B77}" type="doc">
      <dgm:prSet loTypeId="urn:microsoft.com/office/officeart/2005/8/layout/cycle3" loCatId="cycle" qsTypeId="urn:microsoft.com/office/officeart/2005/8/quickstyle/simple2" qsCatId="simple" csTypeId="urn:microsoft.com/office/officeart/2005/8/colors/accent4_1" csCatId="accent4" phldr="1"/>
      <dgm:spPr/>
    </dgm:pt>
    <dgm:pt modelId="{C2990F9D-F272-4AC7-8501-483A8FB7FAC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Запрос на курс или его актуализацию</a:t>
          </a:r>
          <a:endParaRPr lang="ru-RU" dirty="0">
            <a:solidFill>
              <a:srgbClr val="333333"/>
            </a:solidFill>
          </a:endParaRPr>
        </a:p>
      </dgm:t>
    </dgm:pt>
    <dgm:pt modelId="{BD88772A-6384-4713-9A64-BC91C19FEEF9}" type="parTrans" cxnId="{C254B3C1-0EDB-45CB-B408-7CD0AAEDC52D}">
      <dgm:prSet/>
      <dgm:spPr/>
      <dgm:t>
        <a:bodyPr/>
        <a:lstStyle/>
        <a:p>
          <a:endParaRPr lang="ru-RU"/>
        </a:p>
      </dgm:t>
    </dgm:pt>
    <dgm:pt modelId="{DF8E6AE3-9D0B-44CE-A8DA-DB1A783AD098}" type="sibTrans" cxnId="{C254B3C1-0EDB-45CB-B408-7CD0AAEDC52D}">
      <dgm:prSet/>
      <dgm:spPr/>
      <dgm:t>
        <a:bodyPr/>
        <a:lstStyle/>
        <a:p>
          <a:endParaRPr lang="ru-RU"/>
        </a:p>
      </dgm:t>
    </dgm:pt>
    <dgm:pt modelId="{01CC0EFB-DA3E-44FA-B32F-C647A16E4C8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Формирование команды</a:t>
          </a:r>
          <a:endParaRPr lang="ru-RU" dirty="0">
            <a:solidFill>
              <a:srgbClr val="333333"/>
            </a:solidFill>
          </a:endParaRPr>
        </a:p>
      </dgm:t>
    </dgm:pt>
    <dgm:pt modelId="{B25B4000-FB64-4649-97EC-91715386CD04}" type="parTrans" cxnId="{4C946F8E-06B7-4E88-8655-37D0C51924FC}">
      <dgm:prSet/>
      <dgm:spPr/>
      <dgm:t>
        <a:bodyPr/>
        <a:lstStyle/>
        <a:p>
          <a:endParaRPr lang="ru-RU"/>
        </a:p>
      </dgm:t>
    </dgm:pt>
    <dgm:pt modelId="{03431138-6624-4C50-A5CD-419DE415BD41}" type="sibTrans" cxnId="{4C946F8E-06B7-4E88-8655-37D0C51924FC}">
      <dgm:prSet/>
      <dgm:spPr/>
      <dgm:t>
        <a:bodyPr/>
        <a:lstStyle/>
        <a:p>
          <a:endParaRPr lang="ru-RU"/>
        </a:p>
      </dgm:t>
    </dgm:pt>
    <dgm:pt modelId="{DD8F3A5B-9A67-42C4-8B48-5B9CDC57876B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Разработка учебных материалов</a:t>
          </a:r>
          <a:endParaRPr lang="ru-RU" dirty="0">
            <a:solidFill>
              <a:srgbClr val="FF0000"/>
            </a:solidFill>
          </a:endParaRPr>
        </a:p>
      </dgm:t>
    </dgm:pt>
    <dgm:pt modelId="{CBA1099C-EB1D-476B-9E0C-C29CB47E2973}" type="parTrans" cxnId="{E38A58C6-5878-4A0B-8F12-9B52049E4AB7}">
      <dgm:prSet/>
      <dgm:spPr/>
      <dgm:t>
        <a:bodyPr/>
        <a:lstStyle/>
        <a:p>
          <a:endParaRPr lang="ru-RU"/>
        </a:p>
      </dgm:t>
    </dgm:pt>
    <dgm:pt modelId="{FDB5F5D7-21B5-466B-B1E4-90586A665331}" type="sibTrans" cxnId="{E38A58C6-5878-4A0B-8F12-9B52049E4AB7}">
      <dgm:prSet/>
      <dgm:spPr/>
      <dgm:t>
        <a:bodyPr/>
        <a:lstStyle/>
        <a:p>
          <a:endParaRPr lang="ru-RU"/>
        </a:p>
      </dgm:t>
    </dgm:pt>
    <dgm:pt modelId="{13A203E5-4834-405F-9F8B-E39CFEED1ADB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Разработка курса</a:t>
          </a:r>
          <a:endParaRPr lang="ru-RU" dirty="0">
            <a:solidFill>
              <a:srgbClr val="333333"/>
            </a:solidFill>
          </a:endParaRPr>
        </a:p>
      </dgm:t>
    </dgm:pt>
    <dgm:pt modelId="{3F689294-99A6-407D-9528-A23FACBA2352}" type="parTrans" cxnId="{9B170200-8F57-4F4F-AD5F-89F4317F6703}">
      <dgm:prSet/>
      <dgm:spPr/>
      <dgm:t>
        <a:bodyPr/>
        <a:lstStyle/>
        <a:p>
          <a:endParaRPr lang="ru-RU"/>
        </a:p>
      </dgm:t>
    </dgm:pt>
    <dgm:pt modelId="{960D4CF1-88E1-44A9-A331-FCF5CCFEA4E8}" type="sibTrans" cxnId="{9B170200-8F57-4F4F-AD5F-89F4317F6703}">
      <dgm:prSet/>
      <dgm:spPr/>
      <dgm:t>
        <a:bodyPr/>
        <a:lstStyle/>
        <a:p>
          <a:endParaRPr lang="ru-RU"/>
        </a:p>
      </dgm:t>
    </dgm:pt>
    <dgm:pt modelId="{20352AFB-DF0E-45D2-81BB-B3C55CD49EED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Ввод в эксплуатацию</a:t>
          </a:r>
          <a:endParaRPr lang="ru-RU" dirty="0">
            <a:solidFill>
              <a:srgbClr val="333333"/>
            </a:solidFill>
          </a:endParaRPr>
        </a:p>
      </dgm:t>
    </dgm:pt>
    <dgm:pt modelId="{D2B0A49D-703D-4A77-9A87-72AB4D13E7B5}" type="parTrans" cxnId="{E3DA5BFC-88E0-44B8-A1C6-3B663B2BB218}">
      <dgm:prSet/>
      <dgm:spPr/>
      <dgm:t>
        <a:bodyPr/>
        <a:lstStyle/>
        <a:p>
          <a:endParaRPr lang="ru-RU"/>
        </a:p>
      </dgm:t>
    </dgm:pt>
    <dgm:pt modelId="{1C48E836-ED3F-4265-881C-020520EAE1ED}" type="sibTrans" cxnId="{E3DA5BFC-88E0-44B8-A1C6-3B663B2BB218}">
      <dgm:prSet/>
      <dgm:spPr/>
      <dgm:t>
        <a:bodyPr/>
        <a:lstStyle/>
        <a:p>
          <a:endParaRPr lang="ru-RU"/>
        </a:p>
      </dgm:t>
    </dgm:pt>
    <dgm:pt modelId="{82821AD5-C0E0-48AE-9982-83B35F88DEB6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Тестирование и экспертиза</a:t>
          </a:r>
          <a:endParaRPr lang="ru-RU" dirty="0">
            <a:solidFill>
              <a:srgbClr val="333333"/>
            </a:solidFill>
          </a:endParaRPr>
        </a:p>
      </dgm:t>
    </dgm:pt>
    <dgm:pt modelId="{D7ABA026-998E-4225-855F-58DA5FA244D7}" type="sibTrans" cxnId="{72F04E1F-81DA-4558-B102-03413B11F070}">
      <dgm:prSet/>
      <dgm:spPr/>
      <dgm:t>
        <a:bodyPr/>
        <a:lstStyle/>
        <a:p>
          <a:endParaRPr lang="ru-RU"/>
        </a:p>
      </dgm:t>
    </dgm:pt>
    <dgm:pt modelId="{F357291F-20A7-46AC-983C-848660301CB8}" type="parTrans" cxnId="{72F04E1F-81DA-4558-B102-03413B11F070}">
      <dgm:prSet/>
      <dgm:spPr/>
      <dgm:t>
        <a:bodyPr/>
        <a:lstStyle/>
        <a:p>
          <a:endParaRPr lang="ru-RU"/>
        </a:p>
      </dgm:t>
    </dgm:pt>
    <dgm:pt modelId="{4D6DAC86-4BAD-4B3A-AD13-05FD53A292B8}" type="pres">
      <dgm:prSet presAssocID="{83C6D940-5624-463F-B53E-12032E4C5B77}" presName="Name0" presStyleCnt="0">
        <dgm:presLayoutVars>
          <dgm:dir/>
          <dgm:resizeHandles val="exact"/>
        </dgm:presLayoutVars>
      </dgm:prSet>
      <dgm:spPr/>
    </dgm:pt>
    <dgm:pt modelId="{284D4CFB-93EC-4E65-BE7A-8B5C077EEB49}" type="pres">
      <dgm:prSet presAssocID="{83C6D940-5624-463F-B53E-12032E4C5B77}" presName="cycle" presStyleCnt="0"/>
      <dgm:spPr/>
    </dgm:pt>
    <dgm:pt modelId="{F3A564CB-283F-4426-8478-57B74A9791F2}" type="pres">
      <dgm:prSet presAssocID="{C2990F9D-F272-4AC7-8501-483A8FB7FAC3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37DCB-9F7A-4C19-8DD3-9163C5A039BA}" type="pres">
      <dgm:prSet presAssocID="{DF8E6AE3-9D0B-44CE-A8DA-DB1A783AD09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818416F-D029-416A-A1B7-C12876CB49C6}" type="pres">
      <dgm:prSet presAssocID="{01CC0EFB-DA3E-44FA-B32F-C647A16E4C8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21B6C-51F7-4152-A8DD-ACDEC2BB9C05}" type="pres">
      <dgm:prSet presAssocID="{DD8F3A5B-9A67-42C4-8B48-5B9CDC57876B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78FAE-DA4C-411B-A535-E98508D04F29}" type="pres">
      <dgm:prSet presAssocID="{13A203E5-4834-405F-9F8B-E39CFEED1AD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CF67-619F-4B45-BBDA-EE31193786B6}" type="pres">
      <dgm:prSet presAssocID="{82821AD5-C0E0-48AE-9982-83B35F88DEB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492D-4292-4A6B-BCE5-40D73077217C}" type="pres">
      <dgm:prSet presAssocID="{20352AFB-DF0E-45D2-81BB-B3C55CD49EED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00E877-0562-42E5-9F5F-FEED1268EF10}" type="presOf" srcId="{DF8E6AE3-9D0B-44CE-A8DA-DB1A783AD098}" destId="{9C937DCB-9F7A-4C19-8DD3-9163C5A039BA}" srcOrd="0" destOrd="0" presId="urn:microsoft.com/office/officeart/2005/8/layout/cycle3"/>
    <dgm:cxn modelId="{9B170200-8F57-4F4F-AD5F-89F4317F6703}" srcId="{83C6D940-5624-463F-B53E-12032E4C5B77}" destId="{13A203E5-4834-405F-9F8B-E39CFEED1ADB}" srcOrd="3" destOrd="0" parTransId="{3F689294-99A6-407D-9528-A23FACBA2352}" sibTransId="{960D4CF1-88E1-44A9-A331-FCF5CCFEA4E8}"/>
    <dgm:cxn modelId="{72F04E1F-81DA-4558-B102-03413B11F070}" srcId="{83C6D940-5624-463F-B53E-12032E4C5B77}" destId="{82821AD5-C0E0-48AE-9982-83B35F88DEB6}" srcOrd="4" destOrd="0" parTransId="{F357291F-20A7-46AC-983C-848660301CB8}" sibTransId="{D7ABA026-998E-4225-855F-58DA5FA244D7}"/>
    <dgm:cxn modelId="{0C908A86-2203-48D5-AF29-826F89C2FA46}" type="presOf" srcId="{DD8F3A5B-9A67-42C4-8B48-5B9CDC57876B}" destId="{40421B6C-51F7-4152-A8DD-ACDEC2BB9C05}" srcOrd="0" destOrd="0" presId="urn:microsoft.com/office/officeart/2005/8/layout/cycle3"/>
    <dgm:cxn modelId="{C254B3C1-0EDB-45CB-B408-7CD0AAEDC52D}" srcId="{83C6D940-5624-463F-B53E-12032E4C5B77}" destId="{C2990F9D-F272-4AC7-8501-483A8FB7FAC3}" srcOrd="0" destOrd="0" parTransId="{BD88772A-6384-4713-9A64-BC91C19FEEF9}" sibTransId="{DF8E6AE3-9D0B-44CE-A8DA-DB1A783AD098}"/>
    <dgm:cxn modelId="{BF83988D-E2E0-4FE6-9D30-67B4192DF568}" type="presOf" srcId="{01CC0EFB-DA3E-44FA-B32F-C647A16E4C83}" destId="{E818416F-D029-416A-A1B7-C12876CB49C6}" srcOrd="0" destOrd="0" presId="urn:microsoft.com/office/officeart/2005/8/layout/cycle3"/>
    <dgm:cxn modelId="{7C6B9930-3C13-4E97-A6FC-E1EFCF145420}" type="presOf" srcId="{13A203E5-4834-405F-9F8B-E39CFEED1ADB}" destId="{0BE78FAE-DA4C-411B-A535-E98508D04F29}" srcOrd="0" destOrd="0" presId="urn:microsoft.com/office/officeart/2005/8/layout/cycle3"/>
    <dgm:cxn modelId="{E38A58C6-5878-4A0B-8F12-9B52049E4AB7}" srcId="{83C6D940-5624-463F-B53E-12032E4C5B77}" destId="{DD8F3A5B-9A67-42C4-8B48-5B9CDC57876B}" srcOrd="2" destOrd="0" parTransId="{CBA1099C-EB1D-476B-9E0C-C29CB47E2973}" sibTransId="{FDB5F5D7-21B5-466B-B1E4-90586A665331}"/>
    <dgm:cxn modelId="{E3DA5BFC-88E0-44B8-A1C6-3B663B2BB218}" srcId="{83C6D940-5624-463F-B53E-12032E4C5B77}" destId="{20352AFB-DF0E-45D2-81BB-B3C55CD49EED}" srcOrd="5" destOrd="0" parTransId="{D2B0A49D-703D-4A77-9A87-72AB4D13E7B5}" sibTransId="{1C48E836-ED3F-4265-881C-020520EAE1ED}"/>
    <dgm:cxn modelId="{754B9522-8254-4E3B-AFF8-5871AF54BBAC}" type="presOf" srcId="{C2990F9D-F272-4AC7-8501-483A8FB7FAC3}" destId="{F3A564CB-283F-4426-8478-57B74A9791F2}" srcOrd="0" destOrd="0" presId="urn:microsoft.com/office/officeart/2005/8/layout/cycle3"/>
    <dgm:cxn modelId="{33623273-2723-4374-A4E8-32B277D287A0}" type="presOf" srcId="{82821AD5-C0E0-48AE-9982-83B35F88DEB6}" destId="{CC43CF67-619F-4B45-BBDA-EE31193786B6}" srcOrd="0" destOrd="0" presId="urn:microsoft.com/office/officeart/2005/8/layout/cycle3"/>
    <dgm:cxn modelId="{4C946F8E-06B7-4E88-8655-37D0C51924FC}" srcId="{83C6D940-5624-463F-B53E-12032E4C5B77}" destId="{01CC0EFB-DA3E-44FA-B32F-C647A16E4C83}" srcOrd="1" destOrd="0" parTransId="{B25B4000-FB64-4649-97EC-91715386CD04}" sibTransId="{03431138-6624-4C50-A5CD-419DE415BD41}"/>
    <dgm:cxn modelId="{8BB88115-31A3-4EE6-94E8-BF3F1428CA69}" type="presOf" srcId="{83C6D940-5624-463F-B53E-12032E4C5B77}" destId="{4D6DAC86-4BAD-4B3A-AD13-05FD53A292B8}" srcOrd="0" destOrd="0" presId="urn:microsoft.com/office/officeart/2005/8/layout/cycle3"/>
    <dgm:cxn modelId="{7DFB1B67-5A06-4D7A-9DC5-E69504B9BA2C}" type="presOf" srcId="{20352AFB-DF0E-45D2-81BB-B3C55CD49EED}" destId="{698D492D-4292-4A6B-BCE5-40D73077217C}" srcOrd="0" destOrd="0" presId="urn:microsoft.com/office/officeart/2005/8/layout/cycle3"/>
    <dgm:cxn modelId="{AE5FF7B2-E849-4B61-A3AE-E54E96F3DC53}" type="presParOf" srcId="{4D6DAC86-4BAD-4B3A-AD13-05FD53A292B8}" destId="{284D4CFB-93EC-4E65-BE7A-8B5C077EEB49}" srcOrd="0" destOrd="0" presId="urn:microsoft.com/office/officeart/2005/8/layout/cycle3"/>
    <dgm:cxn modelId="{69CDF8A6-C449-46E8-ABA9-1F3AFAF65B90}" type="presParOf" srcId="{284D4CFB-93EC-4E65-BE7A-8B5C077EEB49}" destId="{F3A564CB-283F-4426-8478-57B74A9791F2}" srcOrd="0" destOrd="0" presId="urn:microsoft.com/office/officeart/2005/8/layout/cycle3"/>
    <dgm:cxn modelId="{3883DF0E-3992-46BC-8FE6-0330271B8B39}" type="presParOf" srcId="{284D4CFB-93EC-4E65-BE7A-8B5C077EEB49}" destId="{9C937DCB-9F7A-4C19-8DD3-9163C5A039BA}" srcOrd="1" destOrd="0" presId="urn:microsoft.com/office/officeart/2005/8/layout/cycle3"/>
    <dgm:cxn modelId="{7180E41D-DB9A-4A62-81E9-68536DB6F069}" type="presParOf" srcId="{284D4CFB-93EC-4E65-BE7A-8B5C077EEB49}" destId="{E818416F-D029-416A-A1B7-C12876CB49C6}" srcOrd="2" destOrd="0" presId="urn:microsoft.com/office/officeart/2005/8/layout/cycle3"/>
    <dgm:cxn modelId="{D37FF5A8-4423-4AAD-B5A0-A0F00455D6D6}" type="presParOf" srcId="{284D4CFB-93EC-4E65-BE7A-8B5C077EEB49}" destId="{40421B6C-51F7-4152-A8DD-ACDEC2BB9C05}" srcOrd="3" destOrd="0" presId="urn:microsoft.com/office/officeart/2005/8/layout/cycle3"/>
    <dgm:cxn modelId="{FAAF2C61-8E08-44E1-85EA-B588EDBA1707}" type="presParOf" srcId="{284D4CFB-93EC-4E65-BE7A-8B5C077EEB49}" destId="{0BE78FAE-DA4C-411B-A535-E98508D04F29}" srcOrd="4" destOrd="0" presId="urn:microsoft.com/office/officeart/2005/8/layout/cycle3"/>
    <dgm:cxn modelId="{AF6FF3A6-031D-44D8-9A33-F3F18AFF439B}" type="presParOf" srcId="{284D4CFB-93EC-4E65-BE7A-8B5C077EEB49}" destId="{CC43CF67-619F-4B45-BBDA-EE31193786B6}" srcOrd="5" destOrd="0" presId="urn:microsoft.com/office/officeart/2005/8/layout/cycle3"/>
    <dgm:cxn modelId="{BECA62EC-8A2E-4C48-92F4-CEA212C01F22}" type="presParOf" srcId="{284D4CFB-93EC-4E65-BE7A-8B5C077EEB49}" destId="{698D492D-4292-4A6B-BCE5-40D73077217C}" srcOrd="6" destOrd="0" presId="urn:microsoft.com/office/officeart/2005/8/layout/cycle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C6D940-5624-463F-B53E-12032E4C5B77}" type="doc">
      <dgm:prSet loTypeId="urn:microsoft.com/office/officeart/2005/8/layout/cycle3" loCatId="cycle" qsTypeId="urn:microsoft.com/office/officeart/2005/8/quickstyle/simple2" qsCatId="simple" csTypeId="urn:microsoft.com/office/officeart/2005/8/colors/accent4_1" csCatId="accent4" phldr="1"/>
      <dgm:spPr/>
    </dgm:pt>
    <dgm:pt modelId="{C2990F9D-F272-4AC7-8501-483A8FB7FAC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Запрос на курс или его актуализацию</a:t>
          </a:r>
          <a:endParaRPr lang="ru-RU" dirty="0">
            <a:solidFill>
              <a:srgbClr val="333333"/>
            </a:solidFill>
          </a:endParaRPr>
        </a:p>
      </dgm:t>
    </dgm:pt>
    <dgm:pt modelId="{BD88772A-6384-4713-9A64-BC91C19FEEF9}" type="parTrans" cxnId="{C254B3C1-0EDB-45CB-B408-7CD0AAEDC52D}">
      <dgm:prSet/>
      <dgm:spPr/>
      <dgm:t>
        <a:bodyPr/>
        <a:lstStyle/>
        <a:p>
          <a:endParaRPr lang="ru-RU"/>
        </a:p>
      </dgm:t>
    </dgm:pt>
    <dgm:pt modelId="{DF8E6AE3-9D0B-44CE-A8DA-DB1A783AD098}" type="sibTrans" cxnId="{C254B3C1-0EDB-45CB-B408-7CD0AAEDC52D}">
      <dgm:prSet/>
      <dgm:spPr/>
      <dgm:t>
        <a:bodyPr/>
        <a:lstStyle/>
        <a:p>
          <a:endParaRPr lang="ru-RU"/>
        </a:p>
      </dgm:t>
    </dgm:pt>
    <dgm:pt modelId="{01CC0EFB-DA3E-44FA-B32F-C647A16E4C8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Формирование команды</a:t>
          </a:r>
          <a:endParaRPr lang="ru-RU" dirty="0">
            <a:solidFill>
              <a:srgbClr val="333333"/>
            </a:solidFill>
          </a:endParaRPr>
        </a:p>
      </dgm:t>
    </dgm:pt>
    <dgm:pt modelId="{B25B4000-FB64-4649-97EC-91715386CD04}" type="parTrans" cxnId="{4C946F8E-06B7-4E88-8655-37D0C51924FC}">
      <dgm:prSet/>
      <dgm:spPr/>
      <dgm:t>
        <a:bodyPr/>
        <a:lstStyle/>
        <a:p>
          <a:endParaRPr lang="ru-RU"/>
        </a:p>
      </dgm:t>
    </dgm:pt>
    <dgm:pt modelId="{03431138-6624-4C50-A5CD-419DE415BD41}" type="sibTrans" cxnId="{4C946F8E-06B7-4E88-8655-37D0C51924FC}">
      <dgm:prSet/>
      <dgm:spPr/>
      <dgm:t>
        <a:bodyPr/>
        <a:lstStyle/>
        <a:p>
          <a:endParaRPr lang="ru-RU"/>
        </a:p>
      </dgm:t>
    </dgm:pt>
    <dgm:pt modelId="{DD8F3A5B-9A67-42C4-8B48-5B9CDC57876B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4"/>
          </a:solidFill>
        </a:ln>
      </dgm:spPr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Разработка учебных материалов</a:t>
          </a:r>
          <a:endParaRPr lang="ru-RU" dirty="0">
            <a:solidFill>
              <a:srgbClr val="333333"/>
            </a:solidFill>
          </a:endParaRPr>
        </a:p>
      </dgm:t>
    </dgm:pt>
    <dgm:pt modelId="{CBA1099C-EB1D-476B-9E0C-C29CB47E2973}" type="parTrans" cxnId="{E38A58C6-5878-4A0B-8F12-9B52049E4AB7}">
      <dgm:prSet/>
      <dgm:spPr/>
      <dgm:t>
        <a:bodyPr/>
        <a:lstStyle/>
        <a:p>
          <a:endParaRPr lang="ru-RU"/>
        </a:p>
      </dgm:t>
    </dgm:pt>
    <dgm:pt modelId="{FDB5F5D7-21B5-466B-B1E4-90586A665331}" type="sibTrans" cxnId="{E38A58C6-5878-4A0B-8F12-9B52049E4AB7}">
      <dgm:prSet/>
      <dgm:spPr/>
      <dgm:t>
        <a:bodyPr/>
        <a:lstStyle/>
        <a:p>
          <a:endParaRPr lang="ru-RU"/>
        </a:p>
      </dgm:t>
    </dgm:pt>
    <dgm:pt modelId="{13A203E5-4834-405F-9F8B-E39CFEED1ADB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Разработка курса</a:t>
          </a:r>
          <a:endParaRPr lang="ru-RU" dirty="0">
            <a:solidFill>
              <a:srgbClr val="FF0000"/>
            </a:solidFill>
          </a:endParaRPr>
        </a:p>
      </dgm:t>
    </dgm:pt>
    <dgm:pt modelId="{3F689294-99A6-407D-9528-A23FACBA2352}" type="parTrans" cxnId="{9B170200-8F57-4F4F-AD5F-89F4317F6703}">
      <dgm:prSet/>
      <dgm:spPr/>
      <dgm:t>
        <a:bodyPr/>
        <a:lstStyle/>
        <a:p>
          <a:endParaRPr lang="ru-RU"/>
        </a:p>
      </dgm:t>
    </dgm:pt>
    <dgm:pt modelId="{960D4CF1-88E1-44A9-A331-FCF5CCFEA4E8}" type="sibTrans" cxnId="{9B170200-8F57-4F4F-AD5F-89F4317F6703}">
      <dgm:prSet/>
      <dgm:spPr/>
      <dgm:t>
        <a:bodyPr/>
        <a:lstStyle/>
        <a:p>
          <a:endParaRPr lang="ru-RU"/>
        </a:p>
      </dgm:t>
    </dgm:pt>
    <dgm:pt modelId="{20352AFB-DF0E-45D2-81BB-B3C55CD49EED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Ввод в эксплуатацию</a:t>
          </a:r>
          <a:endParaRPr lang="ru-RU" dirty="0">
            <a:solidFill>
              <a:srgbClr val="333333"/>
            </a:solidFill>
          </a:endParaRPr>
        </a:p>
      </dgm:t>
    </dgm:pt>
    <dgm:pt modelId="{D2B0A49D-703D-4A77-9A87-72AB4D13E7B5}" type="parTrans" cxnId="{E3DA5BFC-88E0-44B8-A1C6-3B663B2BB218}">
      <dgm:prSet/>
      <dgm:spPr/>
      <dgm:t>
        <a:bodyPr/>
        <a:lstStyle/>
        <a:p>
          <a:endParaRPr lang="ru-RU"/>
        </a:p>
      </dgm:t>
    </dgm:pt>
    <dgm:pt modelId="{1C48E836-ED3F-4265-881C-020520EAE1ED}" type="sibTrans" cxnId="{E3DA5BFC-88E0-44B8-A1C6-3B663B2BB218}">
      <dgm:prSet/>
      <dgm:spPr/>
      <dgm:t>
        <a:bodyPr/>
        <a:lstStyle/>
        <a:p>
          <a:endParaRPr lang="ru-RU"/>
        </a:p>
      </dgm:t>
    </dgm:pt>
    <dgm:pt modelId="{82821AD5-C0E0-48AE-9982-83B35F88DEB6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Тестирование и экспертиза</a:t>
          </a:r>
          <a:endParaRPr lang="ru-RU" dirty="0">
            <a:solidFill>
              <a:srgbClr val="333333"/>
            </a:solidFill>
          </a:endParaRPr>
        </a:p>
      </dgm:t>
    </dgm:pt>
    <dgm:pt modelId="{D7ABA026-998E-4225-855F-58DA5FA244D7}" type="sibTrans" cxnId="{72F04E1F-81DA-4558-B102-03413B11F070}">
      <dgm:prSet/>
      <dgm:spPr/>
      <dgm:t>
        <a:bodyPr/>
        <a:lstStyle/>
        <a:p>
          <a:endParaRPr lang="ru-RU"/>
        </a:p>
      </dgm:t>
    </dgm:pt>
    <dgm:pt modelId="{F357291F-20A7-46AC-983C-848660301CB8}" type="parTrans" cxnId="{72F04E1F-81DA-4558-B102-03413B11F070}">
      <dgm:prSet/>
      <dgm:spPr/>
      <dgm:t>
        <a:bodyPr/>
        <a:lstStyle/>
        <a:p>
          <a:endParaRPr lang="ru-RU"/>
        </a:p>
      </dgm:t>
    </dgm:pt>
    <dgm:pt modelId="{4D6DAC86-4BAD-4B3A-AD13-05FD53A292B8}" type="pres">
      <dgm:prSet presAssocID="{83C6D940-5624-463F-B53E-12032E4C5B77}" presName="Name0" presStyleCnt="0">
        <dgm:presLayoutVars>
          <dgm:dir/>
          <dgm:resizeHandles val="exact"/>
        </dgm:presLayoutVars>
      </dgm:prSet>
      <dgm:spPr/>
    </dgm:pt>
    <dgm:pt modelId="{284D4CFB-93EC-4E65-BE7A-8B5C077EEB49}" type="pres">
      <dgm:prSet presAssocID="{83C6D940-5624-463F-B53E-12032E4C5B77}" presName="cycle" presStyleCnt="0"/>
      <dgm:spPr/>
    </dgm:pt>
    <dgm:pt modelId="{F3A564CB-283F-4426-8478-57B74A9791F2}" type="pres">
      <dgm:prSet presAssocID="{C2990F9D-F272-4AC7-8501-483A8FB7FAC3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37DCB-9F7A-4C19-8DD3-9163C5A039BA}" type="pres">
      <dgm:prSet presAssocID="{DF8E6AE3-9D0B-44CE-A8DA-DB1A783AD09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818416F-D029-416A-A1B7-C12876CB49C6}" type="pres">
      <dgm:prSet presAssocID="{01CC0EFB-DA3E-44FA-B32F-C647A16E4C8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21B6C-51F7-4152-A8DD-ACDEC2BB9C05}" type="pres">
      <dgm:prSet presAssocID="{DD8F3A5B-9A67-42C4-8B48-5B9CDC57876B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78FAE-DA4C-411B-A535-E98508D04F29}" type="pres">
      <dgm:prSet presAssocID="{13A203E5-4834-405F-9F8B-E39CFEED1AD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CF67-619F-4B45-BBDA-EE31193786B6}" type="pres">
      <dgm:prSet presAssocID="{82821AD5-C0E0-48AE-9982-83B35F88DEB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492D-4292-4A6B-BCE5-40D73077217C}" type="pres">
      <dgm:prSet presAssocID="{20352AFB-DF0E-45D2-81BB-B3C55CD49EED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487EAF-3A70-481A-AB2C-AE7D322080DD}" type="presOf" srcId="{82821AD5-C0E0-48AE-9982-83B35F88DEB6}" destId="{CC43CF67-619F-4B45-BBDA-EE31193786B6}" srcOrd="0" destOrd="0" presId="urn:microsoft.com/office/officeart/2005/8/layout/cycle3"/>
    <dgm:cxn modelId="{921EA99F-BCF5-4D33-82B2-79E98BF920C4}" type="presOf" srcId="{20352AFB-DF0E-45D2-81BB-B3C55CD49EED}" destId="{698D492D-4292-4A6B-BCE5-40D73077217C}" srcOrd="0" destOrd="0" presId="urn:microsoft.com/office/officeart/2005/8/layout/cycle3"/>
    <dgm:cxn modelId="{5AD2AE0E-99C9-41C9-8C67-C48A1E92AEA9}" type="presOf" srcId="{13A203E5-4834-405F-9F8B-E39CFEED1ADB}" destId="{0BE78FAE-DA4C-411B-A535-E98508D04F29}" srcOrd="0" destOrd="0" presId="urn:microsoft.com/office/officeart/2005/8/layout/cycle3"/>
    <dgm:cxn modelId="{1F9BDEA5-5BF3-458B-903B-BC002D3D9643}" type="presOf" srcId="{DF8E6AE3-9D0B-44CE-A8DA-DB1A783AD098}" destId="{9C937DCB-9F7A-4C19-8DD3-9163C5A039BA}" srcOrd="0" destOrd="0" presId="urn:microsoft.com/office/officeart/2005/8/layout/cycle3"/>
    <dgm:cxn modelId="{9B170200-8F57-4F4F-AD5F-89F4317F6703}" srcId="{83C6D940-5624-463F-B53E-12032E4C5B77}" destId="{13A203E5-4834-405F-9F8B-E39CFEED1ADB}" srcOrd="3" destOrd="0" parTransId="{3F689294-99A6-407D-9528-A23FACBA2352}" sibTransId="{960D4CF1-88E1-44A9-A331-FCF5CCFEA4E8}"/>
    <dgm:cxn modelId="{72F04E1F-81DA-4558-B102-03413B11F070}" srcId="{83C6D940-5624-463F-B53E-12032E4C5B77}" destId="{82821AD5-C0E0-48AE-9982-83B35F88DEB6}" srcOrd="4" destOrd="0" parTransId="{F357291F-20A7-46AC-983C-848660301CB8}" sibTransId="{D7ABA026-998E-4225-855F-58DA5FA244D7}"/>
    <dgm:cxn modelId="{C254B3C1-0EDB-45CB-B408-7CD0AAEDC52D}" srcId="{83C6D940-5624-463F-B53E-12032E4C5B77}" destId="{C2990F9D-F272-4AC7-8501-483A8FB7FAC3}" srcOrd="0" destOrd="0" parTransId="{BD88772A-6384-4713-9A64-BC91C19FEEF9}" sibTransId="{DF8E6AE3-9D0B-44CE-A8DA-DB1A783AD098}"/>
    <dgm:cxn modelId="{A089A92C-760F-470D-A60B-298E15A1C57B}" type="presOf" srcId="{DD8F3A5B-9A67-42C4-8B48-5B9CDC57876B}" destId="{40421B6C-51F7-4152-A8DD-ACDEC2BB9C05}" srcOrd="0" destOrd="0" presId="urn:microsoft.com/office/officeart/2005/8/layout/cycle3"/>
    <dgm:cxn modelId="{1F5FE7DF-594A-4985-A390-185742CD1694}" type="presOf" srcId="{C2990F9D-F272-4AC7-8501-483A8FB7FAC3}" destId="{F3A564CB-283F-4426-8478-57B74A9791F2}" srcOrd="0" destOrd="0" presId="urn:microsoft.com/office/officeart/2005/8/layout/cycle3"/>
    <dgm:cxn modelId="{B09F4F06-6D5C-4BC6-8D9B-BCD29B0E41C6}" type="presOf" srcId="{01CC0EFB-DA3E-44FA-B32F-C647A16E4C83}" destId="{E818416F-D029-416A-A1B7-C12876CB49C6}" srcOrd="0" destOrd="0" presId="urn:microsoft.com/office/officeart/2005/8/layout/cycle3"/>
    <dgm:cxn modelId="{E38A58C6-5878-4A0B-8F12-9B52049E4AB7}" srcId="{83C6D940-5624-463F-B53E-12032E4C5B77}" destId="{DD8F3A5B-9A67-42C4-8B48-5B9CDC57876B}" srcOrd="2" destOrd="0" parTransId="{CBA1099C-EB1D-476B-9E0C-C29CB47E2973}" sibTransId="{FDB5F5D7-21B5-466B-B1E4-90586A665331}"/>
    <dgm:cxn modelId="{E3DA5BFC-88E0-44B8-A1C6-3B663B2BB218}" srcId="{83C6D940-5624-463F-B53E-12032E4C5B77}" destId="{20352AFB-DF0E-45D2-81BB-B3C55CD49EED}" srcOrd="5" destOrd="0" parTransId="{D2B0A49D-703D-4A77-9A87-72AB4D13E7B5}" sibTransId="{1C48E836-ED3F-4265-881C-020520EAE1ED}"/>
    <dgm:cxn modelId="{04700AE4-AA4E-4A47-A014-42F8428F9206}" type="presOf" srcId="{83C6D940-5624-463F-B53E-12032E4C5B77}" destId="{4D6DAC86-4BAD-4B3A-AD13-05FD53A292B8}" srcOrd="0" destOrd="0" presId="urn:microsoft.com/office/officeart/2005/8/layout/cycle3"/>
    <dgm:cxn modelId="{4C946F8E-06B7-4E88-8655-37D0C51924FC}" srcId="{83C6D940-5624-463F-B53E-12032E4C5B77}" destId="{01CC0EFB-DA3E-44FA-B32F-C647A16E4C83}" srcOrd="1" destOrd="0" parTransId="{B25B4000-FB64-4649-97EC-91715386CD04}" sibTransId="{03431138-6624-4C50-A5CD-419DE415BD41}"/>
    <dgm:cxn modelId="{4195C0E0-6C6B-4B9B-8278-608B029B8415}" type="presParOf" srcId="{4D6DAC86-4BAD-4B3A-AD13-05FD53A292B8}" destId="{284D4CFB-93EC-4E65-BE7A-8B5C077EEB49}" srcOrd="0" destOrd="0" presId="urn:microsoft.com/office/officeart/2005/8/layout/cycle3"/>
    <dgm:cxn modelId="{5F9807AB-E1B0-46FA-A2FB-AD067CBA60FB}" type="presParOf" srcId="{284D4CFB-93EC-4E65-BE7A-8B5C077EEB49}" destId="{F3A564CB-283F-4426-8478-57B74A9791F2}" srcOrd="0" destOrd="0" presId="urn:microsoft.com/office/officeart/2005/8/layout/cycle3"/>
    <dgm:cxn modelId="{61DA52B3-6162-405E-B6AA-1EBE6A4062D8}" type="presParOf" srcId="{284D4CFB-93EC-4E65-BE7A-8B5C077EEB49}" destId="{9C937DCB-9F7A-4C19-8DD3-9163C5A039BA}" srcOrd="1" destOrd="0" presId="urn:microsoft.com/office/officeart/2005/8/layout/cycle3"/>
    <dgm:cxn modelId="{D5060542-CA73-4BB6-B231-3AD12EDF7A03}" type="presParOf" srcId="{284D4CFB-93EC-4E65-BE7A-8B5C077EEB49}" destId="{E818416F-D029-416A-A1B7-C12876CB49C6}" srcOrd="2" destOrd="0" presId="urn:microsoft.com/office/officeart/2005/8/layout/cycle3"/>
    <dgm:cxn modelId="{76922169-597D-480C-9C48-72C8C15FB55B}" type="presParOf" srcId="{284D4CFB-93EC-4E65-BE7A-8B5C077EEB49}" destId="{40421B6C-51F7-4152-A8DD-ACDEC2BB9C05}" srcOrd="3" destOrd="0" presId="urn:microsoft.com/office/officeart/2005/8/layout/cycle3"/>
    <dgm:cxn modelId="{AF7CC8E3-996F-4DC3-9B52-5FC0EC7D3DDC}" type="presParOf" srcId="{284D4CFB-93EC-4E65-BE7A-8B5C077EEB49}" destId="{0BE78FAE-DA4C-411B-A535-E98508D04F29}" srcOrd="4" destOrd="0" presId="urn:microsoft.com/office/officeart/2005/8/layout/cycle3"/>
    <dgm:cxn modelId="{740DED96-C451-4DF6-849E-50D4B54BF5D5}" type="presParOf" srcId="{284D4CFB-93EC-4E65-BE7A-8B5C077EEB49}" destId="{CC43CF67-619F-4B45-BBDA-EE31193786B6}" srcOrd="5" destOrd="0" presId="urn:microsoft.com/office/officeart/2005/8/layout/cycle3"/>
    <dgm:cxn modelId="{ADC3D308-9199-4A39-9B62-DFADA782BA87}" type="presParOf" srcId="{284D4CFB-93EC-4E65-BE7A-8B5C077EEB49}" destId="{698D492D-4292-4A6B-BCE5-40D73077217C}" srcOrd="6" destOrd="0" presId="urn:microsoft.com/office/officeart/2005/8/layout/cycle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C6D940-5624-463F-B53E-12032E4C5B77}" type="doc">
      <dgm:prSet loTypeId="urn:microsoft.com/office/officeart/2005/8/layout/cycle3" loCatId="cycle" qsTypeId="urn:microsoft.com/office/officeart/2005/8/quickstyle/simple2" qsCatId="simple" csTypeId="urn:microsoft.com/office/officeart/2005/8/colors/accent4_1" csCatId="accent4" phldr="1"/>
      <dgm:spPr/>
    </dgm:pt>
    <dgm:pt modelId="{C2990F9D-F272-4AC7-8501-483A8FB7FAC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Запрос на курс или его актуализацию</a:t>
          </a:r>
          <a:endParaRPr lang="ru-RU" dirty="0">
            <a:solidFill>
              <a:srgbClr val="333333"/>
            </a:solidFill>
          </a:endParaRPr>
        </a:p>
      </dgm:t>
    </dgm:pt>
    <dgm:pt modelId="{BD88772A-6384-4713-9A64-BC91C19FEEF9}" type="parTrans" cxnId="{C254B3C1-0EDB-45CB-B408-7CD0AAEDC52D}">
      <dgm:prSet/>
      <dgm:spPr/>
      <dgm:t>
        <a:bodyPr/>
        <a:lstStyle/>
        <a:p>
          <a:endParaRPr lang="ru-RU"/>
        </a:p>
      </dgm:t>
    </dgm:pt>
    <dgm:pt modelId="{DF8E6AE3-9D0B-44CE-A8DA-DB1A783AD098}" type="sibTrans" cxnId="{C254B3C1-0EDB-45CB-B408-7CD0AAEDC52D}">
      <dgm:prSet/>
      <dgm:spPr/>
      <dgm:t>
        <a:bodyPr/>
        <a:lstStyle/>
        <a:p>
          <a:endParaRPr lang="ru-RU"/>
        </a:p>
      </dgm:t>
    </dgm:pt>
    <dgm:pt modelId="{01CC0EFB-DA3E-44FA-B32F-C647A16E4C83}">
      <dgm:prSet phldrT="[Текст]"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Формирование команды</a:t>
          </a:r>
          <a:endParaRPr lang="ru-RU" dirty="0">
            <a:solidFill>
              <a:srgbClr val="333333"/>
            </a:solidFill>
          </a:endParaRPr>
        </a:p>
      </dgm:t>
    </dgm:pt>
    <dgm:pt modelId="{B25B4000-FB64-4649-97EC-91715386CD04}" type="parTrans" cxnId="{4C946F8E-06B7-4E88-8655-37D0C51924FC}">
      <dgm:prSet/>
      <dgm:spPr/>
      <dgm:t>
        <a:bodyPr/>
        <a:lstStyle/>
        <a:p>
          <a:endParaRPr lang="ru-RU"/>
        </a:p>
      </dgm:t>
    </dgm:pt>
    <dgm:pt modelId="{03431138-6624-4C50-A5CD-419DE415BD41}" type="sibTrans" cxnId="{4C946F8E-06B7-4E88-8655-37D0C51924FC}">
      <dgm:prSet/>
      <dgm:spPr/>
      <dgm:t>
        <a:bodyPr/>
        <a:lstStyle/>
        <a:p>
          <a:endParaRPr lang="ru-RU"/>
        </a:p>
      </dgm:t>
    </dgm:pt>
    <dgm:pt modelId="{DD8F3A5B-9A67-42C4-8B48-5B9CDC57876B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4"/>
          </a:solidFill>
        </a:ln>
      </dgm:spPr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Разработка учебных материалов</a:t>
          </a:r>
          <a:endParaRPr lang="ru-RU" dirty="0">
            <a:solidFill>
              <a:srgbClr val="333333"/>
            </a:solidFill>
          </a:endParaRPr>
        </a:p>
      </dgm:t>
    </dgm:pt>
    <dgm:pt modelId="{CBA1099C-EB1D-476B-9E0C-C29CB47E2973}" type="parTrans" cxnId="{E38A58C6-5878-4A0B-8F12-9B52049E4AB7}">
      <dgm:prSet/>
      <dgm:spPr/>
      <dgm:t>
        <a:bodyPr/>
        <a:lstStyle/>
        <a:p>
          <a:endParaRPr lang="ru-RU"/>
        </a:p>
      </dgm:t>
    </dgm:pt>
    <dgm:pt modelId="{FDB5F5D7-21B5-466B-B1E4-90586A665331}" type="sibTrans" cxnId="{E38A58C6-5878-4A0B-8F12-9B52049E4AB7}">
      <dgm:prSet/>
      <dgm:spPr/>
      <dgm:t>
        <a:bodyPr/>
        <a:lstStyle/>
        <a:p>
          <a:endParaRPr lang="ru-RU"/>
        </a:p>
      </dgm:t>
    </dgm:pt>
    <dgm:pt modelId="{13A203E5-4834-405F-9F8B-E39CFEED1ADB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4"/>
          </a:solidFill>
        </a:ln>
      </dgm:spPr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Разработка курса</a:t>
          </a:r>
          <a:endParaRPr lang="ru-RU" dirty="0">
            <a:solidFill>
              <a:srgbClr val="333333"/>
            </a:solidFill>
          </a:endParaRPr>
        </a:p>
      </dgm:t>
    </dgm:pt>
    <dgm:pt modelId="{3F689294-99A6-407D-9528-A23FACBA2352}" type="parTrans" cxnId="{9B170200-8F57-4F4F-AD5F-89F4317F6703}">
      <dgm:prSet/>
      <dgm:spPr/>
      <dgm:t>
        <a:bodyPr/>
        <a:lstStyle/>
        <a:p>
          <a:endParaRPr lang="ru-RU"/>
        </a:p>
      </dgm:t>
    </dgm:pt>
    <dgm:pt modelId="{960D4CF1-88E1-44A9-A331-FCF5CCFEA4E8}" type="sibTrans" cxnId="{9B170200-8F57-4F4F-AD5F-89F4317F6703}">
      <dgm:prSet/>
      <dgm:spPr/>
      <dgm:t>
        <a:bodyPr/>
        <a:lstStyle/>
        <a:p>
          <a:endParaRPr lang="ru-RU"/>
        </a:p>
      </dgm:t>
    </dgm:pt>
    <dgm:pt modelId="{20352AFB-DF0E-45D2-81BB-B3C55CD49EED}">
      <dgm:prSet/>
      <dgm:spPr/>
      <dgm:t>
        <a:bodyPr/>
        <a:lstStyle/>
        <a:p>
          <a:r>
            <a:rPr lang="ru-RU" dirty="0" smtClean="0">
              <a:solidFill>
                <a:srgbClr val="333333"/>
              </a:solidFill>
            </a:rPr>
            <a:t>Ввод в эксплуатацию</a:t>
          </a:r>
          <a:endParaRPr lang="ru-RU" dirty="0">
            <a:solidFill>
              <a:srgbClr val="333333"/>
            </a:solidFill>
          </a:endParaRPr>
        </a:p>
      </dgm:t>
    </dgm:pt>
    <dgm:pt modelId="{D2B0A49D-703D-4A77-9A87-72AB4D13E7B5}" type="parTrans" cxnId="{E3DA5BFC-88E0-44B8-A1C6-3B663B2BB218}">
      <dgm:prSet/>
      <dgm:spPr/>
      <dgm:t>
        <a:bodyPr/>
        <a:lstStyle/>
        <a:p>
          <a:endParaRPr lang="ru-RU"/>
        </a:p>
      </dgm:t>
    </dgm:pt>
    <dgm:pt modelId="{1C48E836-ED3F-4265-881C-020520EAE1ED}" type="sibTrans" cxnId="{E3DA5BFC-88E0-44B8-A1C6-3B663B2BB218}">
      <dgm:prSet/>
      <dgm:spPr/>
      <dgm:t>
        <a:bodyPr/>
        <a:lstStyle/>
        <a:p>
          <a:endParaRPr lang="ru-RU"/>
        </a:p>
      </dgm:t>
    </dgm:pt>
    <dgm:pt modelId="{82821AD5-C0E0-48AE-9982-83B35F88DEB6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accent2"/>
              </a:solidFill>
            </a:rPr>
            <a:t>Тестирование </a:t>
          </a:r>
          <a:br>
            <a:rPr lang="ru-RU" dirty="0" smtClean="0">
              <a:solidFill>
                <a:schemeClr val="accent2"/>
              </a:solidFill>
            </a:rPr>
          </a:br>
          <a:r>
            <a:rPr lang="ru-RU" dirty="0" smtClean="0">
              <a:solidFill>
                <a:schemeClr val="accent2"/>
              </a:solidFill>
            </a:rPr>
            <a:t>и экспертиза</a:t>
          </a:r>
          <a:endParaRPr lang="ru-RU" dirty="0">
            <a:solidFill>
              <a:schemeClr val="accent2"/>
            </a:solidFill>
          </a:endParaRPr>
        </a:p>
      </dgm:t>
    </dgm:pt>
    <dgm:pt modelId="{D7ABA026-998E-4225-855F-58DA5FA244D7}" type="sibTrans" cxnId="{72F04E1F-81DA-4558-B102-03413B11F070}">
      <dgm:prSet/>
      <dgm:spPr/>
      <dgm:t>
        <a:bodyPr/>
        <a:lstStyle/>
        <a:p>
          <a:endParaRPr lang="ru-RU"/>
        </a:p>
      </dgm:t>
    </dgm:pt>
    <dgm:pt modelId="{F357291F-20A7-46AC-983C-848660301CB8}" type="parTrans" cxnId="{72F04E1F-81DA-4558-B102-03413B11F070}">
      <dgm:prSet/>
      <dgm:spPr/>
      <dgm:t>
        <a:bodyPr/>
        <a:lstStyle/>
        <a:p>
          <a:endParaRPr lang="ru-RU"/>
        </a:p>
      </dgm:t>
    </dgm:pt>
    <dgm:pt modelId="{4D6DAC86-4BAD-4B3A-AD13-05FD53A292B8}" type="pres">
      <dgm:prSet presAssocID="{83C6D940-5624-463F-B53E-12032E4C5B77}" presName="Name0" presStyleCnt="0">
        <dgm:presLayoutVars>
          <dgm:dir/>
          <dgm:resizeHandles val="exact"/>
        </dgm:presLayoutVars>
      </dgm:prSet>
      <dgm:spPr/>
    </dgm:pt>
    <dgm:pt modelId="{284D4CFB-93EC-4E65-BE7A-8B5C077EEB49}" type="pres">
      <dgm:prSet presAssocID="{83C6D940-5624-463F-B53E-12032E4C5B77}" presName="cycle" presStyleCnt="0"/>
      <dgm:spPr/>
    </dgm:pt>
    <dgm:pt modelId="{F3A564CB-283F-4426-8478-57B74A9791F2}" type="pres">
      <dgm:prSet presAssocID="{C2990F9D-F272-4AC7-8501-483A8FB7FAC3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37DCB-9F7A-4C19-8DD3-9163C5A039BA}" type="pres">
      <dgm:prSet presAssocID="{DF8E6AE3-9D0B-44CE-A8DA-DB1A783AD09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818416F-D029-416A-A1B7-C12876CB49C6}" type="pres">
      <dgm:prSet presAssocID="{01CC0EFB-DA3E-44FA-B32F-C647A16E4C8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21B6C-51F7-4152-A8DD-ACDEC2BB9C05}" type="pres">
      <dgm:prSet presAssocID="{DD8F3A5B-9A67-42C4-8B48-5B9CDC57876B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78FAE-DA4C-411B-A535-E98508D04F29}" type="pres">
      <dgm:prSet presAssocID="{13A203E5-4834-405F-9F8B-E39CFEED1AD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CF67-619F-4B45-BBDA-EE31193786B6}" type="pres">
      <dgm:prSet presAssocID="{82821AD5-C0E0-48AE-9982-83B35F88DEB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492D-4292-4A6B-BCE5-40D73077217C}" type="pres">
      <dgm:prSet presAssocID="{20352AFB-DF0E-45D2-81BB-B3C55CD49EED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EAAABC-B946-4F23-86A0-ED1F3DCB1C1A}" type="presOf" srcId="{01CC0EFB-DA3E-44FA-B32F-C647A16E4C83}" destId="{E818416F-D029-416A-A1B7-C12876CB49C6}" srcOrd="0" destOrd="0" presId="urn:microsoft.com/office/officeart/2005/8/layout/cycle3"/>
    <dgm:cxn modelId="{00675627-C464-455F-BB05-FA4799D0F6C9}" type="presOf" srcId="{20352AFB-DF0E-45D2-81BB-B3C55CD49EED}" destId="{698D492D-4292-4A6B-BCE5-40D73077217C}" srcOrd="0" destOrd="0" presId="urn:microsoft.com/office/officeart/2005/8/layout/cycle3"/>
    <dgm:cxn modelId="{9B170200-8F57-4F4F-AD5F-89F4317F6703}" srcId="{83C6D940-5624-463F-B53E-12032E4C5B77}" destId="{13A203E5-4834-405F-9F8B-E39CFEED1ADB}" srcOrd="3" destOrd="0" parTransId="{3F689294-99A6-407D-9528-A23FACBA2352}" sibTransId="{960D4CF1-88E1-44A9-A331-FCF5CCFEA4E8}"/>
    <dgm:cxn modelId="{B5E8B325-F30A-4179-A286-A61972584E31}" type="presOf" srcId="{82821AD5-C0E0-48AE-9982-83B35F88DEB6}" destId="{CC43CF67-619F-4B45-BBDA-EE31193786B6}" srcOrd="0" destOrd="0" presId="urn:microsoft.com/office/officeart/2005/8/layout/cycle3"/>
    <dgm:cxn modelId="{72F04E1F-81DA-4558-B102-03413B11F070}" srcId="{83C6D940-5624-463F-B53E-12032E4C5B77}" destId="{82821AD5-C0E0-48AE-9982-83B35F88DEB6}" srcOrd="4" destOrd="0" parTransId="{F357291F-20A7-46AC-983C-848660301CB8}" sibTransId="{D7ABA026-998E-4225-855F-58DA5FA244D7}"/>
    <dgm:cxn modelId="{C254B3C1-0EDB-45CB-B408-7CD0AAEDC52D}" srcId="{83C6D940-5624-463F-B53E-12032E4C5B77}" destId="{C2990F9D-F272-4AC7-8501-483A8FB7FAC3}" srcOrd="0" destOrd="0" parTransId="{BD88772A-6384-4713-9A64-BC91C19FEEF9}" sibTransId="{DF8E6AE3-9D0B-44CE-A8DA-DB1A783AD098}"/>
    <dgm:cxn modelId="{7231E8BB-A316-47F3-8FF5-D3A9EF238E0C}" type="presOf" srcId="{13A203E5-4834-405F-9F8B-E39CFEED1ADB}" destId="{0BE78FAE-DA4C-411B-A535-E98508D04F29}" srcOrd="0" destOrd="0" presId="urn:microsoft.com/office/officeart/2005/8/layout/cycle3"/>
    <dgm:cxn modelId="{8D715429-AF26-498A-8075-4293908FFF4D}" type="presOf" srcId="{C2990F9D-F272-4AC7-8501-483A8FB7FAC3}" destId="{F3A564CB-283F-4426-8478-57B74A9791F2}" srcOrd="0" destOrd="0" presId="urn:microsoft.com/office/officeart/2005/8/layout/cycle3"/>
    <dgm:cxn modelId="{D5A6DB72-24A7-40F5-88CE-E94ED00287EC}" type="presOf" srcId="{DD8F3A5B-9A67-42C4-8B48-5B9CDC57876B}" destId="{40421B6C-51F7-4152-A8DD-ACDEC2BB9C05}" srcOrd="0" destOrd="0" presId="urn:microsoft.com/office/officeart/2005/8/layout/cycle3"/>
    <dgm:cxn modelId="{E38A58C6-5878-4A0B-8F12-9B52049E4AB7}" srcId="{83C6D940-5624-463F-B53E-12032E4C5B77}" destId="{DD8F3A5B-9A67-42C4-8B48-5B9CDC57876B}" srcOrd="2" destOrd="0" parTransId="{CBA1099C-EB1D-476B-9E0C-C29CB47E2973}" sibTransId="{FDB5F5D7-21B5-466B-B1E4-90586A665331}"/>
    <dgm:cxn modelId="{E3DA5BFC-88E0-44B8-A1C6-3B663B2BB218}" srcId="{83C6D940-5624-463F-B53E-12032E4C5B77}" destId="{20352AFB-DF0E-45D2-81BB-B3C55CD49EED}" srcOrd="5" destOrd="0" parTransId="{D2B0A49D-703D-4A77-9A87-72AB4D13E7B5}" sibTransId="{1C48E836-ED3F-4265-881C-020520EAE1ED}"/>
    <dgm:cxn modelId="{4CFFB83C-E9A2-4DA6-8123-2ED1E080E126}" type="presOf" srcId="{DF8E6AE3-9D0B-44CE-A8DA-DB1A783AD098}" destId="{9C937DCB-9F7A-4C19-8DD3-9163C5A039BA}" srcOrd="0" destOrd="0" presId="urn:microsoft.com/office/officeart/2005/8/layout/cycle3"/>
    <dgm:cxn modelId="{4C946F8E-06B7-4E88-8655-37D0C51924FC}" srcId="{83C6D940-5624-463F-B53E-12032E4C5B77}" destId="{01CC0EFB-DA3E-44FA-B32F-C647A16E4C83}" srcOrd="1" destOrd="0" parTransId="{B25B4000-FB64-4649-97EC-91715386CD04}" sibTransId="{03431138-6624-4C50-A5CD-419DE415BD41}"/>
    <dgm:cxn modelId="{3C864081-4E02-48E0-8B19-A25B30CE62AB}" type="presOf" srcId="{83C6D940-5624-463F-B53E-12032E4C5B77}" destId="{4D6DAC86-4BAD-4B3A-AD13-05FD53A292B8}" srcOrd="0" destOrd="0" presId="urn:microsoft.com/office/officeart/2005/8/layout/cycle3"/>
    <dgm:cxn modelId="{1DBDD300-2C37-4E31-8F5D-662B1AAE2F31}" type="presParOf" srcId="{4D6DAC86-4BAD-4B3A-AD13-05FD53A292B8}" destId="{284D4CFB-93EC-4E65-BE7A-8B5C077EEB49}" srcOrd="0" destOrd="0" presId="urn:microsoft.com/office/officeart/2005/8/layout/cycle3"/>
    <dgm:cxn modelId="{932F2470-8A33-4F63-92F5-8DD5ED90332B}" type="presParOf" srcId="{284D4CFB-93EC-4E65-BE7A-8B5C077EEB49}" destId="{F3A564CB-283F-4426-8478-57B74A9791F2}" srcOrd="0" destOrd="0" presId="urn:microsoft.com/office/officeart/2005/8/layout/cycle3"/>
    <dgm:cxn modelId="{BA6DC991-AF10-4037-9129-104E613D949F}" type="presParOf" srcId="{284D4CFB-93EC-4E65-BE7A-8B5C077EEB49}" destId="{9C937DCB-9F7A-4C19-8DD3-9163C5A039BA}" srcOrd="1" destOrd="0" presId="urn:microsoft.com/office/officeart/2005/8/layout/cycle3"/>
    <dgm:cxn modelId="{D8AAA92F-C940-48B9-B115-5D0C12B94C07}" type="presParOf" srcId="{284D4CFB-93EC-4E65-BE7A-8B5C077EEB49}" destId="{E818416F-D029-416A-A1B7-C12876CB49C6}" srcOrd="2" destOrd="0" presId="urn:microsoft.com/office/officeart/2005/8/layout/cycle3"/>
    <dgm:cxn modelId="{1669AC15-490A-4F61-AD5D-87A261A65AAA}" type="presParOf" srcId="{284D4CFB-93EC-4E65-BE7A-8B5C077EEB49}" destId="{40421B6C-51F7-4152-A8DD-ACDEC2BB9C05}" srcOrd="3" destOrd="0" presId="urn:microsoft.com/office/officeart/2005/8/layout/cycle3"/>
    <dgm:cxn modelId="{901A31D2-A5D4-4BDB-B662-3386B27371ED}" type="presParOf" srcId="{284D4CFB-93EC-4E65-BE7A-8B5C077EEB49}" destId="{0BE78FAE-DA4C-411B-A535-E98508D04F29}" srcOrd="4" destOrd="0" presId="urn:microsoft.com/office/officeart/2005/8/layout/cycle3"/>
    <dgm:cxn modelId="{000DFD9F-BEF7-4D78-9C52-0689E6B90EFA}" type="presParOf" srcId="{284D4CFB-93EC-4E65-BE7A-8B5C077EEB49}" destId="{CC43CF67-619F-4B45-BBDA-EE31193786B6}" srcOrd="5" destOrd="0" presId="urn:microsoft.com/office/officeart/2005/8/layout/cycle3"/>
    <dgm:cxn modelId="{E0D4D81E-C04D-4444-B4AB-3322AAC45C48}" type="presParOf" srcId="{284D4CFB-93EC-4E65-BE7A-8B5C077EEB49}" destId="{698D492D-4292-4A6B-BCE5-40D73077217C}" srcOrd="6" destOrd="0" presId="urn:microsoft.com/office/officeart/2005/8/layout/cycle3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8F5D62-0FFB-4F21-901F-7DA97FA368F4}" type="doc">
      <dgm:prSet loTypeId="urn:microsoft.com/office/officeart/2005/8/layout/chevron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B6B808-D323-42A7-ABDF-367F28E99AF7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1</a:t>
          </a:r>
        </a:p>
        <a:p>
          <a:r>
            <a:rPr lang="ru-RU" dirty="0" smtClean="0">
              <a:solidFill>
                <a:srgbClr val="333333"/>
              </a:solidFill>
            </a:rPr>
            <a:t>Промежуточное тестирование</a:t>
          </a:r>
          <a:endParaRPr lang="ru-RU" dirty="0">
            <a:solidFill>
              <a:srgbClr val="333333"/>
            </a:solidFill>
          </a:endParaRPr>
        </a:p>
      </dgm:t>
    </dgm:pt>
    <dgm:pt modelId="{BC8E090E-366C-455C-9C83-9E74B8A74EE6}" type="parTrans" cxnId="{B6C041AF-99A4-4DEF-8F98-1605D253E1D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CA307B26-398C-4320-8A9E-87E387A7ABEB}" type="sibTrans" cxnId="{B6C041AF-99A4-4DEF-8F98-1605D253E1D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E0C4C493-B927-431D-8130-8A3B8AA1C8F5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3</a:t>
          </a:r>
        </a:p>
        <a:p>
          <a:r>
            <a:rPr lang="ru-RU" dirty="0" smtClean="0">
              <a:solidFill>
                <a:srgbClr val="333333"/>
              </a:solidFill>
            </a:rPr>
            <a:t>Экспертиза</a:t>
          </a:r>
          <a:endParaRPr lang="ru-RU" dirty="0">
            <a:solidFill>
              <a:srgbClr val="333333"/>
            </a:solidFill>
          </a:endParaRPr>
        </a:p>
      </dgm:t>
    </dgm:pt>
    <dgm:pt modelId="{A5F53F5F-D7AE-417A-B03F-2D8718D1D164}" type="parTrans" cxnId="{05DD1451-28D4-49CF-B2BA-CBBC56781F58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623E7799-22D7-429F-98A4-B234B5A32745}" type="sibTrans" cxnId="{05DD1451-28D4-49CF-B2BA-CBBC56781F58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569E38EE-3407-472E-B4F7-5C1729974E87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2</a:t>
          </a:r>
        </a:p>
        <a:p>
          <a:r>
            <a:rPr lang="ru-RU" dirty="0" smtClean="0">
              <a:solidFill>
                <a:srgbClr val="333333"/>
              </a:solidFill>
            </a:rPr>
            <a:t>Итоговое тестирование</a:t>
          </a:r>
          <a:endParaRPr lang="ru-RU" dirty="0">
            <a:solidFill>
              <a:srgbClr val="333333"/>
            </a:solidFill>
          </a:endParaRPr>
        </a:p>
      </dgm:t>
    </dgm:pt>
    <dgm:pt modelId="{D0400A07-A3B1-4B68-BDF3-698F3F498DFF}" type="parTrans" cxnId="{7D5DC06A-32BA-45E7-8EFC-483B2C5184E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DC8F4850-0FF7-49C2-8F2B-354CBFDEA578}" type="sibTrans" cxnId="{7D5DC06A-32BA-45E7-8EFC-483B2C5184E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9AF8CAD9-70CB-4498-805E-DA968DC93565}" type="pres">
      <dgm:prSet presAssocID="{558F5D62-0FFB-4F21-901F-7DA97FA368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23BB70-7F4F-4BB7-B2BA-72D089D80948}" type="pres">
      <dgm:prSet presAssocID="{3DB6B808-D323-42A7-ABDF-367F28E99AF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DC5FB-686E-4D5D-BE4F-EDAB2BE97A89}" type="pres">
      <dgm:prSet presAssocID="{CA307B26-398C-4320-8A9E-87E387A7ABEB}" presName="parTxOnlySpace" presStyleCnt="0"/>
      <dgm:spPr/>
      <dgm:t>
        <a:bodyPr/>
        <a:lstStyle/>
        <a:p>
          <a:endParaRPr lang="ru-RU"/>
        </a:p>
      </dgm:t>
    </dgm:pt>
    <dgm:pt modelId="{EADA8514-F43A-4432-9696-6511D445BA7E}" type="pres">
      <dgm:prSet presAssocID="{569E38EE-3407-472E-B4F7-5C1729974E8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2615E-4AA3-454C-8D81-BF635179114D}" type="pres">
      <dgm:prSet presAssocID="{DC8F4850-0FF7-49C2-8F2B-354CBFDEA578}" presName="parTxOnlySpace" presStyleCnt="0"/>
      <dgm:spPr/>
      <dgm:t>
        <a:bodyPr/>
        <a:lstStyle/>
        <a:p>
          <a:endParaRPr lang="ru-RU"/>
        </a:p>
      </dgm:t>
    </dgm:pt>
    <dgm:pt modelId="{F562F650-5664-4788-ADAC-63DCBF5DC163}" type="pres">
      <dgm:prSet presAssocID="{E0C4C493-B927-431D-8130-8A3B8AA1C8F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7EC26C-FDE2-48EF-9F1F-F96469BA14E7}" type="presOf" srcId="{569E38EE-3407-472E-B4F7-5C1729974E87}" destId="{EADA8514-F43A-4432-9696-6511D445BA7E}" srcOrd="0" destOrd="0" presId="urn:microsoft.com/office/officeart/2005/8/layout/chevron1"/>
    <dgm:cxn modelId="{196A5019-3C21-417B-BFBF-5A736B7D8028}" type="presOf" srcId="{3DB6B808-D323-42A7-ABDF-367F28E99AF7}" destId="{4C23BB70-7F4F-4BB7-B2BA-72D089D80948}" srcOrd="0" destOrd="0" presId="urn:microsoft.com/office/officeart/2005/8/layout/chevron1"/>
    <dgm:cxn modelId="{05DD1451-28D4-49CF-B2BA-CBBC56781F58}" srcId="{558F5D62-0FFB-4F21-901F-7DA97FA368F4}" destId="{E0C4C493-B927-431D-8130-8A3B8AA1C8F5}" srcOrd="2" destOrd="0" parTransId="{A5F53F5F-D7AE-417A-B03F-2D8718D1D164}" sibTransId="{623E7799-22D7-429F-98A4-B234B5A32745}"/>
    <dgm:cxn modelId="{FC1831CD-4BA6-4D7E-A29A-36499ABCB699}" type="presOf" srcId="{558F5D62-0FFB-4F21-901F-7DA97FA368F4}" destId="{9AF8CAD9-70CB-4498-805E-DA968DC93565}" srcOrd="0" destOrd="0" presId="urn:microsoft.com/office/officeart/2005/8/layout/chevron1"/>
    <dgm:cxn modelId="{E283FF89-E512-4027-8DF9-AF11B709606B}" type="presOf" srcId="{E0C4C493-B927-431D-8130-8A3B8AA1C8F5}" destId="{F562F650-5664-4788-ADAC-63DCBF5DC163}" srcOrd="0" destOrd="0" presId="urn:microsoft.com/office/officeart/2005/8/layout/chevron1"/>
    <dgm:cxn modelId="{7D5DC06A-32BA-45E7-8EFC-483B2C5184EF}" srcId="{558F5D62-0FFB-4F21-901F-7DA97FA368F4}" destId="{569E38EE-3407-472E-B4F7-5C1729974E87}" srcOrd="1" destOrd="0" parTransId="{D0400A07-A3B1-4B68-BDF3-698F3F498DFF}" sibTransId="{DC8F4850-0FF7-49C2-8F2B-354CBFDEA578}"/>
    <dgm:cxn modelId="{B6C041AF-99A4-4DEF-8F98-1605D253E1DF}" srcId="{558F5D62-0FFB-4F21-901F-7DA97FA368F4}" destId="{3DB6B808-D323-42A7-ABDF-367F28E99AF7}" srcOrd="0" destOrd="0" parTransId="{BC8E090E-366C-455C-9C83-9E74B8A74EE6}" sibTransId="{CA307B26-398C-4320-8A9E-87E387A7ABEB}"/>
    <dgm:cxn modelId="{695FAA08-0A10-4100-8B1F-11F1EE05734A}" type="presParOf" srcId="{9AF8CAD9-70CB-4498-805E-DA968DC93565}" destId="{4C23BB70-7F4F-4BB7-B2BA-72D089D80948}" srcOrd="0" destOrd="0" presId="urn:microsoft.com/office/officeart/2005/8/layout/chevron1"/>
    <dgm:cxn modelId="{E16D4057-BDF2-4C74-B943-EDFE3FD280A1}" type="presParOf" srcId="{9AF8CAD9-70CB-4498-805E-DA968DC93565}" destId="{8B6DC5FB-686E-4D5D-BE4F-EDAB2BE97A89}" srcOrd="1" destOrd="0" presId="urn:microsoft.com/office/officeart/2005/8/layout/chevron1"/>
    <dgm:cxn modelId="{C84AD8C2-8D7F-45FF-9A4A-BD771A259E10}" type="presParOf" srcId="{9AF8CAD9-70CB-4498-805E-DA968DC93565}" destId="{EADA8514-F43A-4432-9696-6511D445BA7E}" srcOrd="2" destOrd="0" presId="urn:microsoft.com/office/officeart/2005/8/layout/chevron1"/>
    <dgm:cxn modelId="{EF7D755C-B618-48BB-94A7-4B6BB54C814D}" type="presParOf" srcId="{9AF8CAD9-70CB-4498-805E-DA968DC93565}" destId="{53F2615E-4AA3-454C-8D81-BF635179114D}" srcOrd="3" destOrd="0" presId="urn:microsoft.com/office/officeart/2005/8/layout/chevron1"/>
    <dgm:cxn modelId="{552C7B47-D393-4700-9906-D3E39538C36E}" type="presParOf" srcId="{9AF8CAD9-70CB-4498-805E-DA968DC93565}" destId="{F562F650-5664-4788-ADAC-63DCBF5DC163}" srcOrd="4" destOrd="0" presId="urn:microsoft.com/office/officeart/2005/8/layout/chevron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58F5D62-0FFB-4F21-901F-7DA97FA368F4}" type="doc">
      <dgm:prSet loTypeId="urn:microsoft.com/office/officeart/2005/8/layout/chevron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B6B808-D323-42A7-ABDF-367F28E99AF7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1</a:t>
          </a:r>
        </a:p>
        <a:p>
          <a:r>
            <a:rPr lang="ru-RU" dirty="0" smtClean="0">
              <a:solidFill>
                <a:srgbClr val="333333"/>
              </a:solidFill>
            </a:rPr>
            <a:t>Промежуточное тестирование</a:t>
          </a:r>
          <a:endParaRPr lang="ru-RU" dirty="0">
            <a:solidFill>
              <a:srgbClr val="333333"/>
            </a:solidFill>
          </a:endParaRPr>
        </a:p>
      </dgm:t>
    </dgm:pt>
    <dgm:pt modelId="{BC8E090E-366C-455C-9C83-9E74B8A74EE6}" type="parTrans" cxnId="{B6C041AF-99A4-4DEF-8F98-1605D253E1D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CA307B26-398C-4320-8A9E-87E387A7ABEB}" type="sibTrans" cxnId="{B6C041AF-99A4-4DEF-8F98-1605D253E1D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E0C4C493-B927-431D-8130-8A3B8AA1C8F5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3</a:t>
          </a:r>
        </a:p>
        <a:p>
          <a:r>
            <a:rPr lang="ru-RU" dirty="0" smtClean="0">
              <a:solidFill>
                <a:srgbClr val="333333"/>
              </a:solidFill>
            </a:rPr>
            <a:t>Экспертиза</a:t>
          </a:r>
          <a:endParaRPr lang="ru-RU" dirty="0">
            <a:solidFill>
              <a:srgbClr val="333333"/>
            </a:solidFill>
          </a:endParaRPr>
        </a:p>
      </dgm:t>
    </dgm:pt>
    <dgm:pt modelId="{A5F53F5F-D7AE-417A-B03F-2D8718D1D164}" type="parTrans" cxnId="{05DD1451-28D4-49CF-B2BA-CBBC56781F58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623E7799-22D7-429F-98A4-B234B5A32745}" type="sibTrans" cxnId="{05DD1451-28D4-49CF-B2BA-CBBC56781F58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569E38EE-3407-472E-B4F7-5C1729974E87}">
      <dgm:prSet phldrT="[Текст]"/>
      <dgm:spPr/>
      <dgm:t>
        <a:bodyPr/>
        <a:lstStyle/>
        <a:p>
          <a:r>
            <a:rPr lang="ru-RU" b="1" dirty="0" smtClean="0">
              <a:solidFill>
                <a:srgbClr val="333333"/>
              </a:solidFill>
            </a:rPr>
            <a:t>2</a:t>
          </a:r>
        </a:p>
        <a:p>
          <a:r>
            <a:rPr lang="ru-RU" dirty="0" smtClean="0">
              <a:solidFill>
                <a:srgbClr val="333333"/>
              </a:solidFill>
            </a:rPr>
            <a:t>Итоговое тестирование</a:t>
          </a:r>
          <a:endParaRPr lang="ru-RU" dirty="0">
            <a:solidFill>
              <a:srgbClr val="333333"/>
            </a:solidFill>
          </a:endParaRPr>
        </a:p>
      </dgm:t>
    </dgm:pt>
    <dgm:pt modelId="{D0400A07-A3B1-4B68-BDF3-698F3F498DFF}" type="parTrans" cxnId="{7D5DC06A-32BA-45E7-8EFC-483B2C5184E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DC8F4850-0FF7-49C2-8F2B-354CBFDEA578}" type="sibTrans" cxnId="{7D5DC06A-32BA-45E7-8EFC-483B2C5184EF}">
      <dgm:prSet/>
      <dgm:spPr/>
      <dgm:t>
        <a:bodyPr/>
        <a:lstStyle/>
        <a:p>
          <a:endParaRPr lang="ru-RU">
            <a:solidFill>
              <a:srgbClr val="333333"/>
            </a:solidFill>
          </a:endParaRPr>
        </a:p>
      </dgm:t>
    </dgm:pt>
    <dgm:pt modelId="{9AF8CAD9-70CB-4498-805E-DA968DC93565}" type="pres">
      <dgm:prSet presAssocID="{558F5D62-0FFB-4F21-901F-7DA97FA368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23BB70-7F4F-4BB7-B2BA-72D089D80948}" type="pres">
      <dgm:prSet presAssocID="{3DB6B808-D323-42A7-ABDF-367F28E99AF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DC5FB-686E-4D5D-BE4F-EDAB2BE97A89}" type="pres">
      <dgm:prSet presAssocID="{CA307B26-398C-4320-8A9E-87E387A7ABEB}" presName="parTxOnlySpace" presStyleCnt="0"/>
      <dgm:spPr/>
      <dgm:t>
        <a:bodyPr/>
        <a:lstStyle/>
        <a:p>
          <a:endParaRPr lang="ru-RU"/>
        </a:p>
      </dgm:t>
    </dgm:pt>
    <dgm:pt modelId="{EADA8514-F43A-4432-9696-6511D445BA7E}" type="pres">
      <dgm:prSet presAssocID="{569E38EE-3407-472E-B4F7-5C1729974E8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2615E-4AA3-454C-8D81-BF635179114D}" type="pres">
      <dgm:prSet presAssocID="{DC8F4850-0FF7-49C2-8F2B-354CBFDEA578}" presName="parTxOnlySpace" presStyleCnt="0"/>
      <dgm:spPr/>
      <dgm:t>
        <a:bodyPr/>
        <a:lstStyle/>
        <a:p>
          <a:endParaRPr lang="ru-RU"/>
        </a:p>
      </dgm:t>
    </dgm:pt>
    <dgm:pt modelId="{F562F650-5664-4788-ADAC-63DCBF5DC163}" type="pres">
      <dgm:prSet presAssocID="{E0C4C493-B927-431D-8130-8A3B8AA1C8F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B7A862-49F7-4D5E-AECA-7BCD1FD4BDD9}" type="presOf" srcId="{569E38EE-3407-472E-B4F7-5C1729974E87}" destId="{EADA8514-F43A-4432-9696-6511D445BA7E}" srcOrd="0" destOrd="0" presId="urn:microsoft.com/office/officeart/2005/8/layout/chevron1"/>
    <dgm:cxn modelId="{473F637D-D376-418F-A925-689775E5D1A7}" type="presOf" srcId="{E0C4C493-B927-431D-8130-8A3B8AA1C8F5}" destId="{F562F650-5664-4788-ADAC-63DCBF5DC163}" srcOrd="0" destOrd="0" presId="urn:microsoft.com/office/officeart/2005/8/layout/chevron1"/>
    <dgm:cxn modelId="{05DD1451-28D4-49CF-B2BA-CBBC56781F58}" srcId="{558F5D62-0FFB-4F21-901F-7DA97FA368F4}" destId="{E0C4C493-B927-431D-8130-8A3B8AA1C8F5}" srcOrd="2" destOrd="0" parTransId="{A5F53F5F-D7AE-417A-B03F-2D8718D1D164}" sibTransId="{623E7799-22D7-429F-98A4-B234B5A32745}"/>
    <dgm:cxn modelId="{7D5DC06A-32BA-45E7-8EFC-483B2C5184EF}" srcId="{558F5D62-0FFB-4F21-901F-7DA97FA368F4}" destId="{569E38EE-3407-472E-B4F7-5C1729974E87}" srcOrd="1" destOrd="0" parTransId="{D0400A07-A3B1-4B68-BDF3-698F3F498DFF}" sibTransId="{DC8F4850-0FF7-49C2-8F2B-354CBFDEA578}"/>
    <dgm:cxn modelId="{F02FE796-870E-4EA5-8585-FB204675DCC9}" type="presOf" srcId="{558F5D62-0FFB-4F21-901F-7DA97FA368F4}" destId="{9AF8CAD9-70CB-4498-805E-DA968DC93565}" srcOrd="0" destOrd="0" presId="urn:microsoft.com/office/officeart/2005/8/layout/chevron1"/>
    <dgm:cxn modelId="{7BCACF08-433F-410D-8A2B-A8FC2DCECCE5}" type="presOf" srcId="{3DB6B808-D323-42A7-ABDF-367F28E99AF7}" destId="{4C23BB70-7F4F-4BB7-B2BA-72D089D80948}" srcOrd="0" destOrd="0" presId="urn:microsoft.com/office/officeart/2005/8/layout/chevron1"/>
    <dgm:cxn modelId="{B6C041AF-99A4-4DEF-8F98-1605D253E1DF}" srcId="{558F5D62-0FFB-4F21-901F-7DA97FA368F4}" destId="{3DB6B808-D323-42A7-ABDF-367F28E99AF7}" srcOrd="0" destOrd="0" parTransId="{BC8E090E-366C-455C-9C83-9E74B8A74EE6}" sibTransId="{CA307B26-398C-4320-8A9E-87E387A7ABEB}"/>
    <dgm:cxn modelId="{84C594E1-1FB5-4B7D-9E3A-0E067AA141A1}" type="presParOf" srcId="{9AF8CAD9-70CB-4498-805E-DA968DC93565}" destId="{4C23BB70-7F4F-4BB7-B2BA-72D089D80948}" srcOrd="0" destOrd="0" presId="urn:microsoft.com/office/officeart/2005/8/layout/chevron1"/>
    <dgm:cxn modelId="{D0E3CCAB-CBC0-4DE1-817D-17A579EE5D31}" type="presParOf" srcId="{9AF8CAD9-70CB-4498-805E-DA968DC93565}" destId="{8B6DC5FB-686E-4D5D-BE4F-EDAB2BE97A89}" srcOrd="1" destOrd="0" presId="urn:microsoft.com/office/officeart/2005/8/layout/chevron1"/>
    <dgm:cxn modelId="{1CBD3EE1-F377-49F9-BF42-D11006F89119}" type="presParOf" srcId="{9AF8CAD9-70CB-4498-805E-DA968DC93565}" destId="{EADA8514-F43A-4432-9696-6511D445BA7E}" srcOrd="2" destOrd="0" presId="urn:microsoft.com/office/officeart/2005/8/layout/chevron1"/>
    <dgm:cxn modelId="{F17A2D72-2A22-4B75-BEF3-37596BEB13F1}" type="presParOf" srcId="{9AF8CAD9-70CB-4498-805E-DA968DC93565}" destId="{53F2615E-4AA3-454C-8D81-BF635179114D}" srcOrd="3" destOrd="0" presId="urn:microsoft.com/office/officeart/2005/8/layout/chevron1"/>
    <dgm:cxn modelId="{C4A1CF6B-F20A-4263-B6C1-457280FE59FC}" type="presParOf" srcId="{9AF8CAD9-70CB-4498-805E-DA968DC93565}" destId="{F562F650-5664-4788-ADAC-63DCBF5DC163}" srcOrd="4" destOrd="0" presId="urn:microsoft.com/office/officeart/2005/8/layout/chevr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3657CFE-C37C-4CBE-8C11-CBA10B027A1C}" type="datetimeFigureOut">
              <a:rPr lang="ru-RU"/>
              <a:pPr>
                <a:defRPr/>
              </a:pPr>
              <a:t>02.03.2010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3250C26-72BC-4A77-8B76-BA2E92BC8C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AAD1DE7-8693-436A-AE8E-1DB2B3E1C5AE}" type="datetimeFigureOut">
              <a:rPr lang="ru-RU"/>
              <a:pPr>
                <a:defRPr/>
              </a:pPr>
              <a:t>02.03.2010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DC90C7-A700-42BB-8CF4-C60895940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титульный слайд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0013" y="223838"/>
            <a:ext cx="8943975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1428736"/>
            <a:ext cx="4471974" cy="1466848"/>
          </a:xfrm>
        </p:spPr>
        <p:txBody>
          <a:bodyPr/>
          <a:lstStyle>
            <a:lvl1pPr marL="0" indent="0" algn="r">
              <a:buNone/>
              <a:defRPr>
                <a:solidFill>
                  <a:srgbClr val="33333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714348" y="378619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>
          <a:xfrm>
            <a:off x="204788" y="6342063"/>
            <a:ext cx="8796337" cy="438150"/>
          </a:xfrm>
          <a:custGeom>
            <a:avLst/>
            <a:gdLst>
              <a:gd name="connsiteX0" fmla="*/ 63500 w 8788400"/>
              <a:gd name="connsiteY0" fmla="*/ 12700 h 444500"/>
              <a:gd name="connsiteX1" fmla="*/ 0 w 8788400"/>
              <a:gd name="connsiteY1" fmla="*/ 444500 h 444500"/>
              <a:gd name="connsiteX2" fmla="*/ 8788400 w 8788400"/>
              <a:gd name="connsiteY2" fmla="*/ 292100 h 444500"/>
              <a:gd name="connsiteX3" fmla="*/ 8763000 w 8788400"/>
              <a:gd name="connsiteY3" fmla="*/ 0 h 444500"/>
              <a:gd name="connsiteX4" fmla="*/ 63500 w 8788400"/>
              <a:gd name="connsiteY4" fmla="*/ 12700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134906 w 8931308"/>
              <a:gd name="connsiteY0" fmla="*/ 298404 h 444500"/>
              <a:gd name="connsiteX1" fmla="*/ 0 w 8931308"/>
              <a:gd name="connsiteY1" fmla="*/ 444500 h 444500"/>
              <a:gd name="connsiteX2" fmla="*/ 8931308 w 8931308"/>
              <a:gd name="connsiteY2" fmla="*/ 434952 h 444500"/>
              <a:gd name="connsiteX3" fmla="*/ 8905908 w 8931308"/>
              <a:gd name="connsiteY3" fmla="*/ 0 h 444500"/>
              <a:gd name="connsiteX4" fmla="*/ 134906 w 8931308"/>
              <a:gd name="connsiteY4" fmla="*/ 298404 h 444500"/>
              <a:gd name="connsiteX0" fmla="*/ 134906 w 8931308"/>
              <a:gd name="connsiteY0" fmla="*/ 298404 h 444500"/>
              <a:gd name="connsiteX1" fmla="*/ 0 w 8931308"/>
              <a:gd name="connsiteY1" fmla="*/ 444500 h 444500"/>
              <a:gd name="connsiteX2" fmla="*/ 215685 w 8931308"/>
              <a:gd name="connsiteY2" fmla="*/ 438747 h 444500"/>
              <a:gd name="connsiteX3" fmla="*/ 8931308 w 8931308"/>
              <a:gd name="connsiteY3" fmla="*/ 434952 h 444500"/>
              <a:gd name="connsiteX4" fmla="*/ 8905908 w 8931308"/>
              <a:gd name="connsiteY4" fmla="*/ 0 h 444500"/>
              <a:gd name="connsiteX5" fmla="*/ 134906 w 8931308"/>
              <a:gd name="connsiteY5" fmla="*/ 298404 h 444500"/>
              <a:gd name="connsiteX0" fmla="*/ 134906 w 8931308"/>
              <a:gd name="connsiteY0" fmla="*/ 0 h 503310"/>
              <a:gd name="connsiteX1" fmla="*/ 0 w 8931308"/>
              <a:gd name="connsiteY1" fmla="*/ 503310 h 503310"/>
              <a:gd name="connsiteX2" fmla="*/ 215685 w 8931308"/>
              <a:gd name="connsiteY2" fmla="*/ 497557 h 503310"/>
              <a:gd name="connsiteX3" fmla="*/ 8931308 w 8931308"/>
              <a:gd name="connsiteY3" fmla="*/ 493762 h 503310"/>
              <a:gd name="connsiteX4" fmla="*/ 8905908 w 8931308"/>
              <a:gd name="connsiteY4" fmla="*/ 58810 h 503310"/>
              <a:gd name="connsiteX5" fmla="*/ 134906 w 8931308"/>
              <a:gd name="connsiteY5" fmla="*/ 0 h 503310"/>
              <a:gd name="connsiteX0" fmla="*/ 134906 w 8931308"/>
              <a:gd name="connsiteY0" fmla="*/ 0 h 503310"/>
              <a:gd name="connsiteX1" fmla="*/ 0 w 8931308"/>
              <a:gd name="connsiteY1" fmla="*/ 503310 h 503310"/>
              <a:gd name="connsiteX2" fmla="*/ 430000 w 8931308"/>
              <a:gd name="connsiteY2" fmla="*/ 283219 h 503310"/>
              <a:gd name="connsiteX3" fmla="*/ 215685 w 8931308"/>
              <a:gd name="connsiteY3" fmla="*/ 497557 h 503310"/>
              <a:gd name="connsiteX4" fmla="*/ 8931308 w 8931308"/>
              <a:gd name="connsiteY4" fmla="*/ 493762 h 503310"/>
              <a:gd name="connsiteX5" fmla="*/ 8905908 w 8931308"/>
              <a:gd name="connsiteY5" fmla="*/ 58810 h 503310"/>
              <a:gd name="connsiteX6" fmla="*/ 134906 w 8931308"/>
              <a:gd name="connsiteY6" fmla="*/ 0 h 503310"/>
              <a:gd name="connsiteX0" fmla="*/ 215685 w 8931308"/>
              <a:gd name="connsiteY0" fmla="*/ 497557 h 503310"/>
              <a:gd name="connsiteX1" fmla="*/ 8931308 w 8931308"/>
              <a:gd name="connsiteY1" fmla="*/ 493762 h 503310"/>
              <a:gd name="connsiteX2" fmla="*/ 8905908 w 8931308"/>
              <a:gd name="connsiteY2" fmla="*/ 58810 h 503310"/>
              <a:gd name="connsiteX3" fmla="*/ 134906 w 8931308"/>
              <a:gd name="connsiteY3" fmla="*/ 0 h 503310"/>
              <a:gd name="connsiteX4" fmla="*/ 0 w 8931308"/>
              <a:gd name="connsiteY4" fmla="*/ 503310 h 503310"/>
              <a:gd name="connsiteX5" fmla="*/ 521440 w 8931308"/>
              <a:gd name="connsiteY5" fmla="*/ 374659 h 503310"/>
              <a:gd name="connsiteX0" fmla="*/ 215685 w 8931308"/>
              <a:gd name="connsiteY0" fmla="*/ 497557 h 503310"/>
              <a:gd name="connsiteX1" fmla="*/ 8931308 w 8931308"/>
              <a:gd name="connsiteY1" fmla="*/ 493762 h 503310"/>
              <a:gd name="connsiteX2" fmla="*/ 8905908 w 8931308"/>
              <a:gd name="connsiteY2" fmla="*/ 58810 h 503310"/>
              <a:gd name="connsiteX3" fmla="*/ 134906 w 8931308"/>
              <a:gd name="connsiteY3" fmla="*/ 0 h 503310"/>
              <a:gd name="connsiteX4" fmla="*/ 0 w 8931308"/>
              <a:gd name="connsiteY4" fmla="*/ 503310 h 503310"/>
              <a:gd name="connsiteX0" fmla="*/ 80779 w 8796402"/>
              <a:gd name="connsiteY0" fmla="*/ 497557 h 497557"/>
              <a:gd name="connsiteX1" fmla="*/ 8796402 w 8796402"/>
              <a:gd name="connsiteY1" fmla="*/ 493762 h 497557"/>
              <a:gd name="connsiteX2" fmla="*/ 8771002 w 8796402"/>
              <a:gd name="connsiteY2" fmla="*/ 58810 h 497557"/>
              <a:gd name="connsiteX3" fmla="*/ 0 w 8796402"/>
              <a:gd name="connsiteY3" fmla="*/ 0 h 497557"/>
              <a:gd name="connsiteX0" fmla="*/ 80779 w 8796402"/>
              <a:gd name="connsiteY0" fmla="*/ 438747 h 438747"/>
              <a:gd name="connsiteX1" fmla="*/ 8796402 w 8796402"/>
              <a:gd name="connsiteY1" fmla="*/ 434952 h 438747"/>
              <a:gd name="connsiteX2" fmla="*/ 8771002 w 8796402"/>
              <a:gd name="connsiteY2" fmla="*/ 0 h 438747"/>
              <a:gd name="connsiteX3" fmla="*/ 0 w 8796402"/>
              <a:gd name="connsiteY3" fmla="*/ 226918 h 438747"/>
              <a:gd name="connsiteX0" fmla="*/ 80779 w 8796402"/>
              <a:gd name="connsiteY0" fmla="*/ 438747 h 438747"/>
              <a:gd name="connsiteX1" fmla="*/ 8796402 w 8796402"/>
              <a:gd name="connsiteY1" fmla="*/ 434952 h 438747"/>
              <a:gd name="connsiteX2" fmla="*/ 8771002 w 8796402"/>
              <a:gd name="connsiteY2" fmla="*/ 0 h 438747"/>
              <a:gd name="connsiteX3" fmla="*/ 0 w 8796402"/>
              <a:gd name="connsiteY3" fmla="*/ 226918 h 438747"/>
              <a:gd name="connsiteX0" fmla="*/ 80779 w 8796402"/>
              <a:gd name="connsiteY0" fmla="*/ 438747 h 438747"/>
              <a:gd name="connsiteX1" fmla="*/ 8796402 w 8796402"/>
              <a:gd name="connsiteY1" fmla="*/ 434952 h 438747"/>
              <a:gd name="connsiteX2" fmla="*/ 8771002 w 8796402"/>
              <a:gd name="connsiteY2" fmla="*/ 0 h 438747"/>
              <a:gd name="connsiteX3" fmla="*/ 0 w 8796402"/>
              <a:gd name="connsiteY3" fmla="*/ 369770 h 43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96402" h="438747">
                <a:moveTo>
                  <a:pt x="80779" y="438747"/>
                </a:moveTo>
                <a:lnTo>
                  <a:pt x="8796402" y="434952"/>
                </a:lnTo>
                <a:lnTo>
                  <a:pt x="8771002" y="0"/>
                </a:lnTo>
                <a:lnTo>
                  <a:pt x="0" y="369770"/>
                </a:lnTo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6" descr="шапка слайда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4313" y="66675"/>
            <a:ext cx="87630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6429420" cy="582594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1638"/>
            <a:ext cx="8229600" cy="4829196"/>
          </a:xfrm>
        </p:spPr>
        <p:txBody>
          <a:bodyPr anchor="ctr"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429625" y="6357938"/>
            <a:ext cx="561975" cy="428625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algn="ctr">
              <a:defRPr sz="1400">
                <a:solidFill>
                  <a:schemeClr val="tx1">
                    <a:lumMod val="50000"/>
                  </a:schemeClr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E4D75999-2CA5-4D26-9632-FA3EDEFBD4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слайд-раздел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438" y="714375"/>
            <a:ext cx="89217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749"/>
            <a:ext cx="7000924" cy="1214446"/>
          </a:xfrm>
        </p:spPr>
        <p:txBody>
          <a:bodyPr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2" y="3214699"/>
            <a:ext cx="7000925" cy="1857388"/>
          </a:xfrm>
        </p:spPr>
        <p:txBody>
          <a:bodyPr anchor="ctr"/>
          <a:lstStyle>
            <a:lvl1pPr marL="0" indent="0" algn="l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429625" y="6357938"/>
            <a:ext cx="561975" cy="428625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algn="ctr">
              <a:defRPr sz="1400">
                <a:solidFill>
                  <a:schemeClr val="tx1">
                    <a:lumMod val="50000"/>
                  </a:schemeClr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041CA74A-AC14-46E4-85B1-8666894887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шапка слайда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4313" y="66675"/>
            <a:ext cx="87630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лилиния 5"/>
          <p:cNvSpPr/>
          <p:nvPr userDrawn="1"/>
        </p:nvSpPr>
        <p:spPr>
          <a:xfrm>
            <a:off x="69850" y="6342063"/>
            <a:ext cx="8931275" cy="444500"/>
          </a:xfrm>
          <a:custGeom>
            <a:avLst/>
            <a:gdLst>
              <a:gd name="connsiteX0" fmla="*/ 63500 w 8788400"/>
              <a:gd name="connsiteY0" fmla="*/ 12700 h 444500"/>
              <a:gd name="connsiteX1" fmla="*/ 0 w 8788400"/>
              <a:gd name="connsiteY1" fmla="*/ 444500 h 444500"/>
              <a:gd name="connsiteX2" fmla="*/ 8788400 w 8788400"/>
              <a:gd name="connsiteY2" fmla="*/ 292100 h 444500"/>
              <a:gd name="connsiteX3" fmla="*/ 8763000 w 8788400"/>
              <a:gd name="connsiteY3" fmla="*/ 0 h 444500"/>
              <a:gd name="connsiteX4" fmla="*/ 63500 w 8788400"/>
              <a:gd name="connsiteY4" fmla="*/ 12700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134906 w 8931308"/>
              <a:gd name="connsiteY0" fmla="*/ 298404 h 444500"/>
              <a:gd name="connsiteX1" fmla="*/ 0 w 8931308"/>
              <a:gd name="connsiteY1" fmla="*/ 444500 h 444500"/>
              <a:gd name="connsiteX2" fmla="*/ 8931308 w 8931308"/>
              <a:gd name="connsiteY2" fmla="*/ 434952 h 444500"/>
              <a:gd name="connsiteX3" fmla="*/ 8905908 w 8931308"/>
              <a:gd name="connsiteY3" fmla="*/ 0 h 444500"/>
              <a:gd name="connsiteX4" fmla="*/ 134906 w 8931308"/>
              <a:gd name="connsiteY4" fmla="*/ 29840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308" h="444500">
                <a:moveTo>
                  <a:pt x="134906" y="298404"/>
                </a:moveTo>
                <a:lnTo>
                  <a:pt x="0" y="444500"/>
                </a:lnTo>
                <a:lnTo>
                  <a:pt x="8931308" y="434952"/>
                </a:lnTo>
                <a:lnTo>
                  <a:pt x="8905908" y="0"/>
                </a:lnTo>
                <a:lnTo>
                  <a:pt x="134906" y="2984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74638"/>
            <a:ext cx="6500858" cy="725470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2" cy="4525963"/>
          </a:xfrm>
        </p:spPr>
        <p:txBody>
          <a:bodyPr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643438" y="1643050"/>
            <a:ext cx="4043362" cy="4525963"/>
          </a:xfrm>
        </p:spPr>
        <p:txBody>
          <a:bodyPr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8429625" y="6357938"/>
            <a:ext cx="561975" cy="428625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algn="ctr">
              <a:defRPr sz="1400">
                <a:solidFill>
                  <a:schemeClr val="tx1">
                    <a:lumMod val="50000"/>
                  </a:schemeClr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7ED6A7A0-E93B-4342-8239-76193B8F81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пка слайда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22238" y="0"/>
            <a:ext cx="8878887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style>
          <a:lnRef idx="1">
            <a:schemeClr val="accent3"/>
          </a:lnRef>
          <a:fillRef idx="1001">
            <a:schemeClr val="dk2"/>
          </a:fillRef>
          <a:effectRef idx="2">
            <a:schemeClr val="accent3"/>
          </a:effectRef>
          <a:fontRef idx="none"/>
        </p:style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style>
          <a:lnRef idx="1">
            <a:schemeClr val="accent3"/>
          </a:lnRef>
          <a:fillRef idx="1001">
            <a:schemeClr val="dk2"/>
          </a:fillRef>
          <a:effectRef idx="2">
            <a:schemeClr val="accent3"/>
          </a:effectRef>
          <a:fontRef idx="none"/>
        </p:style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57200" y="2214554"/>
            <a:ext cx="4043362" cy="3911609"/>
          </a:xfrm>
        </p:spPr>
        <p:txBody>
          <a:bodyPr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4"/>
          </p:nvPr>
        </p:nvSpPr>
        <p:spPr>
          <a:xfrm>
            <a:off x="4643438" y="2257404"/>
            <a:ext cx="4043362" cy="3911609"/>
          </a:xfrm>
        </p:spPr>
        <p:txBody>
          <a:bodyPr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000232" y="274638"/>
            <a:ext cx="6500858" cy="725470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Дата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16A98-3F4B-461A-B690-0EDDD3DE0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A307-B56F-4A11-8A22-A74B3D2C7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17CCC-D77B-4417-B4AB-9CEBF4325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 userDrawn="1"/>
        </p:nvSpPr>
        <p:spPr>
          <a:xfrm>
            <a:off x="1285875" y="660400"/>
            <a:ext cx="7416800" cy="1054100"/>
          </a:xfrm>
          <a:custGeom>
            <a:avLst/>
            <a:gdLst>
              <a:gd name="connsiteX0" fmla="*/ 203200 w 7416800"/>
              <a:gd name="connsiteY0" fmla="*/ 1054100 h 1054100"/>
              <a:gd name="connsiteX1" fmla="*/ 0 w 7416800"/>
              <a:gd name="connsiteY1" fmla="*/ 0 h 1054100"/>
              <a:gd name="connsiteX2" fmla="*/ 7416800 w 7416800"/>
              <a:gd name="connsiteY2" fmla="*/ 12700 h 1054100"/>
              <a:gd name="connsiteX3" fmla="*/ 7353300 w 7416800"/>
              <a:gd name="connsiteY3" fmla="*/ 901700 h 1054100"/>
              <a:gd name="connsiteX4" fmla="*/ 203200 w 7416800"/>
              <a:gd name="connsiteY4" fmla="*/ 105410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1054100">
                <a:moveTo>
                  <a:pt x="203200" y="1054100"/>
                </a:moveTo>
                <a:lnTo>
                  <a:pt x="0" y="0"/>
                </a:lnTo>
                <a:lnTo>
                  <a:pt x="7416800" y="12700"/>
                </a:lnTo>
                <a:lnTo>
                  <a:pt x="7353300" y="901700"/>
                </a:lnTo>
                <a:lnTo>
                  <a:pt x="203200" y="10541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олилиния 5"/>
          <p:cNvSpPr/>
          <p:nvPr userDrawn="1"/>
        </p:nvSpPr>
        <p:spPr>
          <a:xfrm>
            <a:off x="1349375" y="177800"/>
            <a:ext cx="7200900" cy="825500"/>
          </a:xfrm>
          <a:custGeom>
            <a:avLst/>
            <a:gdLst>
              <a:gd name="connsiteX0" fmla="*/ 114300 w 7200900"/>
              <a:gd name="connsiteY0" fmla="*/ 609600 h 825500"/>
              <a:gd name="connsiteX1" fmla="*/ 0 w 7200900"/>
              <a:gd name="connsiteY1" fmla="*/ 0 h 825500"/>
              <a:gd name="connsiteX2" fmla="*/ 7200900 w 7200900"/>
              <a:gd name="connsiteY2" fmla="*/ 63500 h 825500"/>
              <a:gd name="connsiteX3" fmla="*/ 7162800 w 7200900"/>
              <a:gd name="connsiteY3" fmla="*/ 825500 h 825500"/>
              <a:gd name="connsiteX4" fmla="*/ 114300 w 7200900"/>
              <a:gd name="connsiteY4" fmla="*/ 6096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00900" h="825500">
                <a:moveTo>
                  <a:pt x="114300" y="609600"/>
                </a:moveTo>
                <a:lnTo>
                  <a:pt x="0" y="0"/>
                </a:lnTo>
                <a:lnTo>
                  <a:pt x="7200900" y="63500"/>
                </a:lnTo>
                <a:lnTo>
                  <a:pt x="7162800" y="825500"/>
                </a:lnTo>
                <a:lnTo>
                  <a:pt x="114300" y="6096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8" descr="девочка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2725"/>
            <a:ext cx="642938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лилиния 7"/>
          <p:cNvSpPr/>
          <p:nvPr userDrawn="1"/>
        </p:nvSpPr>
        <p:spPr>
          <a:xfrm>
            <a:off x="204788" y="6342063"/>
            <a:ext cx="8796337" cy="438150"/>
          </a:xfrm>
          <a:custGeom>
            <a:avLst/>
            <a:gdLst>
              <a:gd name="connsiteX0" fmla="*/ 63500 w 8788400"/>
              <a:gd name="connsiteY0" fmla="*/ 12700 h 444500"/>
              <a:gd name="connsiteX1" fmla="*/ 0 w 8788400"/>
              <a:gd name="connsiteY1" fmla="*/ 444500 h 444500"/>
              <a:gd name="connsiteX2" fmla="*/ 8788400 w 8788400"/>
              <a:gd name="connsiteY2" fmla="*/ 292100 h 444500"/>
              <a:gd name="connsiteX3" fmla="*/ 8763000 w 8788400"/>
              <a:gd name="connsiteY3" fmla="*/ 0 h 444500"/>
              <a:gd name="connsiteX4" fmla="*/ 63500 w 8788400"/>
              <a:gd name="connsiteY4" fmla="*/ 12700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134906 w 8931308"/>
              <a:gd name="connsiteY0" fmla="*/ 298404 h 444500"/>
              <a:gd name="connsiteX1" fmla="*/ 0 w 8931308"/>
              <a:gd name="connsiteY1" fmla="*/ 444500 h 444500"/>
              <a:gd name="connsiteX2" fmla="*/ 8931308 w 8931308"/>
              <a:gd name="connsiteY2" fmla="*/ 434952 h 444500"/>
              <a:gd name="connsiteX3" fmla="*/ 8905908 w 8931308"/>
              <a:gd name="connsiteY3" fmla="*/ 0 h 444500"/>
              <a:gd name="connsiteX4" fmla="*/ 134906 w 8931308"/>
              <a:gd name="connsiteY4" fmla="*/ 298404 h 444500"/>
              <a:gd name="connsiteX0" fmla="*/ 134906 w 8931308"/>
              <a:gd name="connsiteY0" fmla="*/ 298404 h 444500"/>
              <a:gd name="connsiteX1" fmla="*/ 0 w 8931308"/>
              <a:gd name="connsiteY1" fmla="*/ 444500 h 444500"/>
              <a:gd name="connsiteX2" fmla="*/ 215685 w 8931308"/>
              <a:gd name="connsiteY2" fmla="*/ 438747 h 444500"/>
              <a:gd name="connsiteX3" fmla="*/ 8931308 w 8931308"/>
              <a:gd name="connsiteY3" fmla="*/ 434952 h 444500"/>
              <a:gd name="connsiteX4" fmla="*/ 8905908 w 8931308"/>
              <a:gd name="connsiteY4" fmla="*/ 0 h 444500"/>
              <a:gd name="connsiteX5" fmla="*/ 134906 w 8931308"/>
              <a:gd name="connsiteY5" fmla="*/ 298404 h 444500"/>
              <a:gd name="connsiteX0" fmla="*/ 134906 w 8931308"/>
              <a:gd name="connsiteY0" fmla="*/ 0 h 503310"/>
              <a:gd name="connsiteX1" fmla="*/ 0 w 8931308"/>
              <a:gd name="connsiteY1" fmla="*/ 503310 h 503310"/>
              <a:gd name="connsiteX2" fmla="*/ 215685 w 8931308"/>
              <a:gd name="connsiteY2" fmla="*/ 497557 h 503310"/>
              <a:gd name="connsiteX3" fmla="*/ 8931308 w 8931308"/>
              <a:gd name="connsiteY3" fmla="*/ 493762 h 503310"/>
              <a:gd name="connsiteX4" fmla="*/ 8905908 w 8931308"/>
              <a:gd name="connsiteY4" fmla="*/ 58810 h 503310"/>
              <a:gd name="connsiteX5" fmla="*/ 134906 w 8931308"/>
              <a:gd name="connsiteY5" fmla="*/ 0 h 503310"/>
              <a:gd name="connsiteX0" fmla="*/ 134906 w 8931308"/>
              <a:gd name="connsiteY0" fmla="*/ 0 h 503310"/>
              <a:gd name="connsiteX1" fmla="*/ 0 w 8931308"/>
              <a:gd name="connsiteY1" fmla="*/ 503310 h 503310"/>
              <a:gd name="connsiteX2" fmla="*/ 430000 w 8931308"/>
              <a:gd name="connsiteY2" fmla="*/ 283219 h 503310"/>
              <a:gd name="connsiteX3" fmla="*/ 215685 w 8931308"/>
              <a:gd name="connsiteY3" fmla="*/ 497557 h 503310"/>
              <a:gd name="connsiteX4" fmla="*/ 8931308 w 8931308"/>
              <a:gd name="connsiteY4" fmla="*/ 493762 h 503310"/>
              <a:gd name="connsiteX5" fmla="*/ 8905908 w 8931308"/>
              <a:gd name="connsiteY5" fmla="*/ 58810 h 503310"/>
              <a:gd name="connsiteX6" fmla="*/ 134906 w 8931308"/>
              <a:gd name="connsiteY6" fmla="*/ 0 h 503310"/>
              <a:gd name="connsiteX0" fmla="*/ 215685 w 8931308"/>
              <a:gd name="connsiteY0" fmla="*/ 497557 h 503310"/>
              <a:gd name="connsiteX1" fmla="*/ 8931308 w 8931308"/>
              <a:gd name="connsiteY1" fmla="*/ 493762 h 503310"/>
              <a:gd name="connsiteX2" fmla="*/ 8905908 w 8931308"/>
              <a:gd name="connsiteY2" fmla="*/ 58810 h 503310"/>
              <a:gd name="connsiteX3" fmla="*/ 134906 w 8931308"/>
              <a:gd name="connsiteY3" fmla="*/ 0 h 503310"/>
              <a:gd name="connsiteX4" fmla="*/ 0 w 8931308"/>
              <a:gd name="connsiteY4" fmla="*/ 503310 h 503310"/>
              <a:gd name="connsiteX5" fmla="*/ 521440 w 8931308"/>
              <a:gd name="connsiteY5" fmla="*/ 374659 h 503310"/>
              <a:gd name="connsiteX0" fmla="*/ 215685 w 8931308"/>
              <a:gd name="connsiteY0" fmla="*/ 497557 h 503310"/>
              <a:gd name="connsiteX1" fmla="*/ 8931308 w 8931308"/>
              <a:gd name="connsiteY1" fmla="*/ 493762 h 503310"/>
              <a:gd name="connsiteX2" fmla="*/ 8905908 w 8931308"/>
              <a:gd name="connsiteY2" fmla="*/ 58810 h 503310"/>
              <a:gd name="connsiteX3" fmla="*/ 134906 w 8931308"/>
              <a:gd name="connsiteY3" fmla="*/ 0 h 503310"/>
              <a:gd name="connsiteX4" fmla="*/ 0 w 8931308"/>
              <a:gd name="connsiteY4" fmla="*/ 503310 h 503310"/>
              <a:gd name="connsiteX0" fmla="*/ 80779 w 8796402"/>
              <a:gd name="connsiteY0" fmla="*/ 497557 h 497557"/>
              <a:gd name="connsiteX1" fmla="*/ 8796402 w 8796402"/>
              <a:gd name="connsiteY1" fmla="*/ 493762 h 497557"/>
              <a:gd name="connsiteX2" fmla="*/ 8771002 w 8796402"/>
              <a:gd name="connsiteY2" fmla="*/ 58810 h 497557"/>
              <a:gd name="connsiteX3" fmla="*/ 0 w 8796402"/>
              <a:gd name="connsiteY3" fmla="*/ 0 h 497557"/>
              <a:gd name="connsiteX0" fmla="*/ 80779 w 8796402"/>
              <a:gd name="connsiteY0" fmla="*/ 438747 h 438747"/>
              <a:gd name="connsiteX1" fmla="*/ 8796402 w 8796402"/>
              <a:gd name="connsiteY1" fmla="*/ 434952 h 438747"/>
              <a:gd name="connsiteX2" fmla="*/ 8771002 w 8796402"/>
              <a:gd name="connsiteY2" fmla="*/ 0 h 438747"/>
              <a:gd name="connsiteX3" fmla="*/ 0 w 8796402"/>
              <a:gd name="connsiteY3" fmla="*/ 226918 h 438747"/>
              <a:gd name="connsiteX0" fmla="*/ 80779 w 8796402"/>
              <a:gd name="connsiteY0" fmla="*/ 438747 h 438747"/>
              <a:gd name="connsiteX1" fmla="*/ 8796402 w 8796402"/>
              <a:gd name="connsiteY1" fmla="*/ 434952 h 438747"/>
              <a:gd name="connsiteX2" fmla="*/ 8771002 w 8796402"/>
              <a:gd name="connsiteY2" fmla="*/ 0 h 438747"/>
              <a:gd name="connsiteX3" fmla="*/ 0 w 8796402"/>
              <a:gd name="connsiteY3" fmla="*/ 226918 h 438747"/>
              <a:gd name="connsiteX0" fmla="*/ 80779 w 8796402"/>
              <a:gd name="connsiteY0" fmla="*/ 438747 h 438747"/>
              <a:gd name="connsiteX1" fmla="*/ 8796402 w 8796402"/>
              <a:gd name="connsiteY1" fmla="*/ 434952 h 438747"/>
              <a:gd name="connsiteX2" fmla="*/ 8771002 w 8796402"/>
              <a:gd name="connsiteY2" fmla="*/ 0 h 438747"/>
              <a:gd name="connsiteX3" fmla="*/ 0 w 8796402"/>
              <a:gd name="connsiteY3" fmla="*/ 369770 h 43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96402" h="438747">
                <a:moveTo>
                  <a:pt x="80779" y="438747"/>
                </a:moveTo>
                <a:lnTo>
                  <a:pt x="8796402" y="434952"/>
                </a:lnTo>
                <a:lnTo>
                  <a:pt x="8771002" y="0"/>
                </a:lnTo>
                <a:lnTo>
                  <a:pt x="0" y="369770"/>
                </a:lnTo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857356" y="285728"/>
            <a:ext cx="6858048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3"/>
          <p:cNvSpPr>
            <a:spLocks noGrp="1"/>
          </p:cNvSpPr>
          <p:nvPr>
            <p:ph type="body" sz="half" idx="2"/>
          </p:nvPr>
        </p:nvSpPr>
        <p:spPr>
          <a:xfrm>
            <a:off x="1857356" y="857232"/>
            <a:ext cx="6858048" cy="8048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3333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Содержимое 2"/>
          <p:cNvSpPr>
            <a:spLocks noGrp="1"/>
          </p:cNvSpPr>
          <p:nvPr>
            <p:ph idx="13"/>
          </p:nvPr>
        </p:nvSpPr>
        <p:spPr>
          <a:xfrm>
            <a:off x="1071538" y="1857364"/>
            <a:ext cx="7715304" cy="4429156"/>
          </a:xfrm>
        </p:spPr>
        <p:txBody>
          <a:bodyPr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8429625" y="6357938"/>
            <a:ext cx="561975" cy="428625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algn="ctr">
              <a:defRPr sz="1400">
                <a:solidFill>
                  <a:schemeClr val="tx1">
                    <a:lumMod val="50000"/>
                  </a:schemeClr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116ADBF1-F7F3-4DB1-87F8-6CFB2BE72F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девочка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000375"/>
            <a:ext cx="13589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BB069-9400-49BF-ADFF-EA77D426A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0226-3873-4BD6-8FAE-51B37BAD4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9F5B7-D622-46F1-9B98-08B5DEA5F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фон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2713" y="211138"/>
            <a:ext cx="1601787" cy="360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Блок-схема: процесс 5"/>
          <p:cNvSpPr/>
          <p:nvPr userDrawn="1"/>
        </p:nvSpPr>
        <p:spPr>
          <a:xfrm>
            <a:off x="0" y="6429375"/>
            <a:ext cx="9144000" cy="428625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42875" y="6438900"/>
            <a:ext cx="9001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</a:rPr>
              <a:t>ГУО «Институт бизнеса и менеджмента технологий» БГУ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</a:rPr>
              <a:t>Центр дистанционного образования и информационных технологий</a:t>
            </a:r>
          </a:p>
        </p:txBody>
      </p:sp>
      <p:sp>
        <p:nvSpPr>
          <p:cNvPr id="8" name="Блок-схема: процесс 7"/>
          <p:cNvSpPr/>
          <p:nvPr userDrawn="1"/>
        </p:nvSpPr>
        <p:spPr>
          <a:xfrm>
            <a:off x="0" y="714356"/>
            <a:ext cx="9144000" cy="71438"/>
          </a:xfrm>
          <a:prstGeom prst="flowChartProcess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071670" y="-24"/>
            <a:ext cx="7000924" cy="633394"/>
          </a:xfrm>
        </p:spPr>
        <p:txBody>
          <a:bodyPr>
            <a:normAutofit/>
          </a:bodyPr>
          <a:lstStyle>
            <a:lvl1pPr algn="r">
              <a:defRPr sz="3000">
                <a:solidFill>
                  <a:srgbClr val="C00000"/>
                </a:solidFill>
                <a:latin typeface="Georg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Content Placeholder 7"/>
          <p:cNvSpPr>
            <a:spLocks noGrp="1"/>
          </p:cNvSpPr>
          <p:nvPr>
            <p:ph sz="quarter" idx="1"/>
          </p:nvPr>
        </p:nvSpPr>
        <p:spPr>
          <a:xfrm>
            <a:off x="428596" y="1071546"/>
            <a:ext cx="8258204" cy="5000660"/>
          </a:xfrm>
        </p:spPr>
        <p:txBody>
          <a:bodyPr anchor="ctr">
            <a:normAutofit/>
          </a:bodyPr>
          <a:lstStyle>
            <a:lvl1pPr>
              <a:buClr>
                <a:srgbClr val="C00000"/>
              </a:buClr>
              <a:buFont typeface="Wingdings 3" pitchFamily="18" charset="2"/>
              <a:buChar char=""/>
              <a:defRPr>
                <a:latin typeface="Verdana" pitchFamily="34" charset="0"/>
                <a:cs typeface="Tahoma" pitchFamily="34" charset="0"/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  <a:latin typeface="Verdana" pitchFamily="34" charset="0"/>
                <a:cs typeface="Tahoma" pitchFamily="34" charset="0"/>
              </a:defRPr>
            </a:lvl2pPr>
            <a:lvl3pPr>
              <a:defRPr>
                <a:latin typeface="Verdana" pitchFamily="34" charset="0"/>
                <a:cs typeface="Tahoma" pitchFamily="34" charset="0"/>
              </a:defRPr>
            </a:lvl3pPr>
            <a:lvl4pPr>
              <a:defRPr>
                <a:latin typeface="Verdana" pitchFamily="34" charset="0"/>
                <a:cs typeface="Tahoma" pitchFamily="34" charset="0"/>
              </a:defRPr>
            </a:lvl4pPr>
            <a:lvl5pPr>
              <a:defRPr>
                <a:latin typeface="Verdana" pitchFamily="34" charset="0"/>
                <a:cs typeface="Tahom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501063" y="6473825"/>
            <a:ext cx="500062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6489445D-A5F7-4599-AE9F-50C857C3A3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F:\мамина_папка\БГУ\Бренд-бук\PPT_pres-2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1785938" y="6324600"/>
            <a:ext cx="67151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ГУО «Институт бизнеса и менеджмента технологий» БГУ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Центр дистанционного образования и информационных технологий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18217" y="4966367"/>
            <a:ext cx="5496237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фон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0"/>
            <a:ext cx="75009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75"/>
            <a:ext cx="1928812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Блок-схема: процесс 5"/>
          <p:cNvSpPr/>
          <p:nvPr userDrawn="1"/>
        </p:nvSpPr>
        <p:spPr>
          <a:xfrm>
            <a:off x="0" y="714356"/>
            <a:ext cx="9144000" cy="71438"/>
          </a:xfrm>
          <a:prstGeom prst="flowChartProcess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42976" y="1428736"/>
            <a:ext cx="6786610" cy="785818"/>
          </a:xfrm>
        </p:spPr>
        <p:txBody>
          <a:bodyPr>
            <a:normAutofit/>
          </a:bodyPr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2"/>
          </p:nvPr>
        </p:nvSpPr>
        <p:spPr>
          <a:xfrm>
            <a:off x="857224" y="2357430"/>
            <a:ext cx="7429552" cy="3357586"/>
          </a:xfrm>
          <a:solidFill>
            <a:srgbClr val="EFF4FB"/>
          </a:solidFill>
        </p:spPr>
        <p:txBody>
          <a:bodyPr/>
          <a:lstStyle>
            <a:lvl1pPr marL="36000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tx2"/>
                </a:solidFill>
                <a:latin typeface="Verdana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endParaRPr lang="ru-RU" dirty="0" smtClean="0"/>
          </a:p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Номер слайда 3"/>
          <p:cNvSpPr>
            <a:spLocks noGrp="1"/>
          </p:cNvSpPr>
          <p:nvPr userDrawn="1">
            <p:ph type="sldNum" sz="quarter" idx="10"/>
          </p:nvPr>
        </p:nvSpPr>
        <p:spPr>
          <a:xfrm>
            <a:off x="8501063" y="6357938"/>
            <a:ext cx="500062" cy="365125"/>
          </a:xfrm>
        </p:spPr>
        <p:txBody>
          <a:bodyPr/>
          <a:lstStyle>
            <a:lvl1pPr algn="ctr">
              <a:defRPr>
                <a:latin typeface="Georgia" pitchFamily="18" charset="0"/>
              </a:defRPr>
            </a:lvl1pPr>
          </a:lstStyle>
          <a:p>
            <a:pPr>
              <a:defRPr/>
            </a:pPr>
            <a:fld id="{28E6321A-51E6-4EE4-9D38-5578A24F04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фон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12713" y="211138"/>
            <a:ext cx="1601787" cy="360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Блок-схема: процесс 5"/>
          <p:cNvSpPr/>
          <p:nvPr userDrawn="1"/>
        </p:nvSpPr>
        <p:spPr>
          <a:xfrm>
            <a:off x="0" y="6429375"/>
            <a:ext cx="9144000" cy="428625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42875" y="6438900"/>
            <a:ext cx="9001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</a:rPr>
              <a:t>ГУО «Институт бизнеса и менеджмента технологий» БГУ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</a:rPr>
              <a:t>Центр дистанционного образования и информационных технологий</a:t>
            </a:r>
          </a:p>
        </p:txBody>
      </p:sp>
      <p:sp>
        <p:nvSpPr>
          <p:cNvPr id="9" name="Блок-схема: процесс 8"/>
          <p:cNvSpPr/>
          <p:nvPr userDrawn="1"/>
        </p:nvSpPr>
        <p:spPr>
          <a:xfrm>
            <a:off x="0" y="714356"/>
            <a:ext cx="9144000" cy="71438"/>
          </a:xfrm>
          <a:prstGeom prst="flowChartProcess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670" y="-24"/>
            <a:ext cx="7000924" cy="633394"/>
          </a:xfrm>
        </p:spPr>
        <p:txBody>
          <a:bodyPr>
            <a:normAutofit/>
          </a:bodyPr>
          <a:lstStyle>
            <a:lvl1pPr algn="r">
              <a:defRPr sz="300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28596" y="1071546"/>
            <a:ext cx="8258204" cy="5000660"/>
          </a:xfrm>
        </p:spPr>
        <p:txBody>
          <a:bodyPr anchor="ctr">
            <a:normAutofit/>
          </a:bodyPr>
          <a:lstStyle>
            <a:lvl1pPr>
              <a:buClr>
                <a:srgbClr val="C00000"/>
              </a:buClr>
              <a:buFont typeface="Wingdings 3" pitchFamily="18" charset="2"/>
              <a:buChar char=""/>
              <a:defRPr>
                <a:latin typeface="Verdana" pitchFamily="34" charset="0"/>
                <a:cs typeface="Tahoma" pitchFamily="34" charset="0"/>
              </a:defRPr>
            </a:lvl1pPr>
            <a:lvl2pPr>
              <a:buClr>
                <a:schemeClr val="accent1">
                  <a:lumMod val="50000"/>
                </a:schemeClr>
              </a:buClr>
              <a:defRPr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cs typeface="Tahoma" pitchFamily="34" charset="0"/>
              </a:defRPr>
            </a:lvl2pPr>
            <a:lvl3pPr>
              <a:defRPr>
                <a:latin typeface="Verdana" pitchFamily="34" charset="0"/>
                <a:cs typeface="Tahoma" pitchFamily="34" charset="0"/>
              </a:defRPr>
            </a:lvl3pPr>
            <a:lvl4pPr>
              <a:defRPr>
                <a:latin typeface="Verdana" pitchFamily="34" charset="0"/>
                <a:cs typeface="Tahoma" pitchFamily="34" charset="0"/>
              </a:defRPr>
            </a:lvl4pPr>
            <a:lvl5pPr>
              <a:defRPr>
                <a:latin typeface="Verdana" pitchFamily="34" charset="0"/>
                <a:cs typeface="Tahom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Номер слайда 3"/>
          <p:cNvSpPr>
            <a:spLocks noGrp="1"/>
          </p:cNvSpPr>
          <p:nvPr userDrawn="1">
            <p:ph type="sldNum" sz="quarter" idx="10"/>
          </p:nvPr>
        </p:nvSpPr>
        <p:spPr>
          <a:xfrm>
            <a:off x="8501063" y="6473825"/>
            <a:ext cx="500062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000998F4-2CB5-453D-BBCB-2BEC36C84B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 userDrawn="1"/>
        </p:nvSpPr>
        <p:spPr>
          <a:xfrm>
            <a:off x="1285875" y="660400"/>
            <a:ext cx="7416800" cy="1054100"/>
          </a:xfrm>
          <a:custGeom>
            <a:avLst/>
            <a:gdLst>
              <a:gd name="connsiteX0" fmla="*/ 203200 w 7416800"/>
              <a:gd name="connsiteY0" fmla="*/ 1054100 h 1054100"/>
              <a:gd name="connsiteX1" fmla="*/ 0 w 7416800"/>
              <a:gd name="connsiteY1" fmla="*/ 0 h 1054100"/>
              <a:gd name="connsiteX2" fmla="*/ 7416800 w 7416800"/>
              <a:gd name="connsiteY2" fmla="*/ 12700 h 1054100"/>
              <a:gd name="connsiteX3" fmla="*/ 7353300 w 7416800"/>
              <a:gd name="connsiteY3" fmla="*/ 901700 h 1054100"/>
              <a:gd name="connsiteX4" fmla="*/ 203200 w 7416800"/>
              <a:gd name="connsiteY4" fmla="*/ 105410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1054100">
                <a:moveTo>
                  <a:pt x="203200" y="1054100"/>
                </a:moveTo>
                <a:lnTo>
                  <a:pt x="0" y="0"/>
                </a:lnTo>
                <a:lnTo>
                  <a:pt x="7416800" y="12700"/>
                </a:lnTo>
                <a:lnTo>
                  <a:pt x="7353300" y="901700"/>
                </a:lnTo>
                <a:lnTo>
                  <a:pt x="203200" y="10541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олилиния 5"/>
          <p:cNvSpPr/>
          <p:nvPr userDrawn="1"/>
        </p:nvSpPr>
        <p:spPr>
          <a:xfrm>
            <a:off x="1349375" y="177800"/>
            <a:ext cx="7200900" cy="825500"/>
          </a:xfrm>
          <a:custGeom>
            <a:avLst/>
            <a:gdLst>
              <a:gd name="connsiteX0" fmla="*/ 114300 w 7200900"/>
              <a:gd name="connsiteY0" fmla="*/ 609600 h 825500"/>
              <a:gd name="connsiteX1" fmla="*/ 0 w 7200900"/>
              <a:gd name="connsiteY1" fmla="*/ 0 h 825500"/>
              <a:gd name="connsiteX2" fmla="*/ 7200900 w 7200900"/>
              <a:gd name="connsiteY2" fmla="*/ 63500 h 825500"/>
              <a:gd name="connsiteX3" fmla="*/ 7162800 w 7200900"/>
              <a:gd name="connsiteY3" fmla="*/ 825500 h 825500"/>
              <a:gd name="connsiteX4" fmla="*/ 114300 w 7200900"/>
              <a:gd name="connsiteY4" fmla="*/ 6096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00900" h="825500">
                <a:moveTo>
                  <a:pt x="114300" y="609600"/>
                </a:moveTo>
                <a:lnTo>
                  <a:pt x="0" y="0"/>
                </a:lnTo>
                <a:lnTo>
                  <a:pt x="7200900" y="63500"/>
                </a:lnTo>
                <a:lnTo>
                  <a:pt x="7162800" y="825500"/>
                </a:lnTo>
                <a:lnTo>
                  <a:pt x="114300" y="6096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8" descr="девочка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2725"/>
            <a:ext cx="642938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лилиния 7"/>
          <p:cNvSpPr/>
          <p:nvPr userDrawn="1"/>
        </p:nvSpPr>
        <p:spPr>
          <a:xfrm>
            <a:off x="69850" y="6342063"/>
            <a:ext cx="8931275" cy="444500"/>
          </a:xfrm>
          <a:custGeom>
            <a:avLst/>
            <a:gdLst>
              <a:gd name="connsiteX0" fmla="*/ 63500 w 8788400"/>
              <a:gd name="connsiteY0" fmla="*/ 12700 h 444500"/>
              <a:gd name="connsiteX1" fmla="*/ 0 w 8788400"/>
              <a:gd name="connsiteY1" fmla="*/ 444500 h 444500"/>
              <a:gd name="connsiteX2" fmla="*/ 8788400 w 8788400"/>
              <a:gd name="connsiteY2" fmla="*/ 292100 h 444500"/>
              <a:gd name="connsiteX3" fmla="*/ 8763000 w 8788400"/>
              <a:gd name="connsiteY3" fmla="*/ 0 h 444500"/>
              <a:gd name="connsiteX4" fmla="*/ 63500 w 8788400"/>
              <a:gd name="connsiteY4" fmla="*/ 12700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150846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292100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0 w 8939246"/>
              <a:gd name="connsiteY0" fmla="*/ 155552 h 444500"/>
              <a:gd name="connsiteX1" fmla="*/ 7938 w 8939246"/>
              <a:gd name="connsiteY1" fmla="*/ 444500 h 444500"/>
              <a:gd name="connsiteX2" fmla="*/ 8939246 w 8939246"/>
              <a:gd name="connsiteY2" fmla="*/ 434952 h 444500"/>
              <a:gd name="connsiteX3" fmla="*/ 8913846 w 8939246"/>
              <a:gd name="connsiteY3" fmla="*/ 0 h 444500"/>
              <a:gd name="connsiteX4" fmla="*/ 0 w 8939246"/>
              <a:gd name="connsiteY4" fmla="*/ 155552 h 444500"/>
              <a:gd name="connsiteX0" fmla="*/ 134906 w 8931308"/>
              <a:gd name="connsiteY0" fmla="*/ 298404 h 444500"/>
              <a:gd name="connsiteX1" fmla="*/ 0 w 8931308"/>
              <a:gd name="connsiteY1" fmla="*/ 444500 h 444500"/>
              <a:gd name="connsiteX2" fmla="*/ 8931308 w 8931308"/>
              <a:gd name="connsiteY2" fmla="*/ 434952 h 444500"/>
              <a:gd name="connsiteX3" fmla="*/ 8905908 w 8931308"/>
              <a:gd name="connsiteY3" fmla="*/ 0 h 444500"/>
              <a:gd name="connsiteX4" fmla="*/ 134906 w 8931308"/>
              <a:gd name="connsiteY4" fmla="*/ 29840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308" h="444500">
                <a:moveTo>
                  <a:pt x="134906" y="298404"/>
                </a:moveTo>
                <a:lnTo>
                  <a:pt x="0" y="444500"/>
                </a:lnTo>
                <a:lnTo>
                  <a:pt x="8931308" y="434952"/>
                </a:lnTo>
                <a:lnTo>
                  <a:pt x="8905908" y="0"/>
                </a:lnTo>
                <a:lnTo>
                  <a:pt x="134906" y="2984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85728"/>
            <a:ext cx="6858048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57356" y="857232"/>
            <a:ext cx="6858048" cy="8048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3333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Содержимое 2"/>
          <p:cNvSpPr>
            <a:spLocks noGrp="1"/>
          </p:cNvSpPr>
          <p:nvPr>
            <p:ph idx="13"/>
          </p:nvPr>
        </p:nvSpPr>
        <p:spPr>
          <a:xfrm>
            <a:off x="1071538" y="1857364"/>
            <a:ext cx="7715304" cy="4429156"/>
          </a:xfrm>
        </p:spPr>
        <p:txBody>
          <a:bodyPr/>
          <a:lstStyle>
            <a:lvl1pPr indent="-432000">
              <a:buClr>
                <a:schemeClr val="tx1">
                  <a:lumMod val="50000"/>
                  <a:lumOff val="50000"/>
                </a:schemeClr>
              </a:buClr>
              <a:buFont typeface="Wingdings 2" pitchFamily="18" charset="2"/>
              <a:buChar char=""/>
              <a:defRPr>
                <a:solidFill>
                  <a:srgbClr val="333333"/>
                </a:solidFill>
              </a:defRPr>
            </a:lvl1pPr>
            <a:lvl2pPr>
              <a:buClr>
                <a:srgbClr val="00B050"/>
              </a:buClr>
              <a:buFont typeface="Wingdings" pitchFamily="2" charset="2"/>
              <a:buChar char="§"/>
              <a:defRPr>
                <a:solidFill>
                  <a:srgbClr val="333333"/>
                </a:solidFill>
              </a:defRPr>
            </a:lvl2pPr>
            <a:lvl3pPr>
              <a:buClr>
                <a:srgbClr val="FF0000"/>
              </a:buCl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8429625" y="6357938"/>
            <a:ext cx="561975" cy="428625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algn="ctr">
              <a:defRPr sz="1400">
                <a:solidFill>
                  <a:schemeClr val="tx1">
                    <a:lumMod val="50000"/>
                  </a:schemeClr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2D781861-EA44-41F5-A351-13BFAF9868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05D9C6-7258-4D08-9AEC-4734D3CF5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69" r:id="rId6"/>
    <p:sldLayoutId id="2147483870" r:id="rId7"/>
    <p:sldLayoutId id="2147483878" r:id="rId8"/>
    <p:sldLayoutId id="2147483879" r:id="rId9"/>
    <p:sldLayoutId id="2147483871" r:id="rId10"/>
    <p:sldLayoutId id="2147483872" r:id="rId11"/>
    <p:sldLayoutId id="2147483880" r:id="rId12"/>
    <p:sldLayoutId id="2147483881" r:id="rId13"/>
    <p:sldLayoutId id="2147483882" r:id="rId14"/>
    <p:sldLayoutId id="2147483883" r:id="rId15"/>
    <p:sldLayoutId id="2147483884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12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1.png"/><Relationship Id="rId14" Type="http://schemas.openxmlformats.org/officeDocument/2006/relationships/diagramColors" Target="../diagrams/colors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>
          <a:xfrm>
            <a:off x="1857375" y="285750"/>
            <a:ext cx="6858000" cy="566738"/>
          </a:xfrm>
        </p:spPr>
        <p:txBody>
          <a:bodyPr/>
          <a:lstStyle/>
          <a:p>
            <a:pPr eaLnBrk="1" hangingPunct="1"/>
            <a:r>
              <a:rPr lang="ru-RU" dirty="0" smtClean="0"/>
              <a:t>Организационная информация</a:t>
            </a:r>
          </a:p>
        </p:txBody>
      </p:sp>
      <p:sp>
        <p:nvSpPr>
          <p:cNvPr id="13315" name="Текст 9"/>
          <p:cNvSpPr>
            <a:spLocks noGrp="1"/>
          </p:cNvSpPr>
          <p:nvPr>
            <p:ph type="body" sz="half" idx="2"/>
          </p:nvPr>
        </p:nvSpPr>
        <p:spPr>
          <a:xfrm>
            <a:off x="1857375" y="1000125"/>
            <a:ext cx="6858000" cy="661988"/>
          </a:xfrm>
        </p:spPr>
        <p:txBody>
          <a:bodyPr/>
          <a:lstStyle/>
          <a:p>
            <a:pPr eaLnBrk="1" hangingPunct="1"/>
            <a:r>
              <a:rPr lang="ru-RU" smtClean="0"/>
              <a:t>по проведению вебинаров в сообществе </a:t>
            </a:r>
            <a:r>
              <a:rPr lang="en-US" b="1" smtClean="0"/>
              <a:t>e-learning.by</a:t>
            </a:r>
            <a:endParaRPr lang="ru-RU" b="1" smtClean="0"/>
          </a:p>
        </p:txBody>
      </p:sp>
      <p:sp>
        <p:nvSpPr>
          <p:cNvPr id="11" name="Содержимое 10"/>
          <p:cNvSpPr>
            <a:spLocks noGrp="1"/>
          </p:cNvSpPr>
          <p:nvPr>
            <p:ph idx="13"/>
          </p:nvPr>
        </p:nvSpPr>
        <p:spPr>
          <a:xfrm>
            <a:off x="1714500" y="1785938"/>
            <a:ext cx="7072313" cy="4500562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Регистрация на </a:t>
            </a:r>
            <a:r>
              <a:rPr lang="ru-RU" dirty="0" err="1" smtClean="0"/>
              <a:t>вебинары</a:t>
            </a:r>
            <a:r>
              <a:rPr lang="ru-RU" dirty="0" smtClean="0"/>
              <a:t> производится участниками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самостоятельно</a:t>
            </a:r>
            <a:r>
              <a:rPr lang="ru-RU" dirty="0" smtClean="0"/>
              <a:t>!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Во время вебинара будет вестись запись!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Запись </a:t>
            </a:r>
            <a:r>
              <a:rPr lang="ru-RU" dirty="0" err="1" smtClean="0"/>
              <a:t>вебинара</a:t>
            </a:r>
            <a:r>
              <a:rPr lang="ru-RU" dirty="0" smtClean="0"/>
              <a:t> будет опубликована на сайте </a:t>
            </a:r>
            <a:r>
              <a:rPr lang="en-US" b="1" dirty="0" smtClean="0">
                <a:solidFill>
                  <a:schemeClr val="accent2"/>
                </a:solidFill>
              </a:rPr>
              <a:t>e-learning.by</a:t>
            </a:r>
            <a:r>
              <a:rPr lang="ru-RU" dirty="0" smtClean="0"/>
              <a:t> в рубрике </a:t>
            </a:r>
            <a:r>
              <a:rPr lang="ru-RU" b="1" dirty="0" smtClean="0"/>
              <a:t>Ресурсы</a:t>
            </a:r>
            <a:endParaRPr lang="en-US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 итогам </a:t>
            </a:r>
            <a:r>
              <a:rPr lang="ru-RU" dirty="0" err="1" smtClean="0"/>
              <a:t>вебинара</a:t>
            </a:r>
            <a:r>
              <a:rPr lang="ru-RU" dirty="0" smtClean="0"/>
              <a:t> на сайте </a:t>
            </a:r>
            <a:r>
              <a:rPr lang="en-US" b="1" dirty="0" smtClean="0">
                <a:solidFill>
                  <a:schemeClr val="accent2"/>
                </a:solidFill>
              </a:rPr>
              <a:t>e-learning.by</a:t>
            </a:r>
            <a:r>
              <a:rPr lang="ru-RU" b="1" dirty="0" smtClean="0">
                <a:solidFill>
                  <a:schemeClr val="accent2"/>
                </a:solidFill>
              </a:rPr>
              <a:t> </a:t>
            </a:r>
            <a:r>
              <a:rPr lang="ru-RU" dirty="0" smtClean="0"/>
              <a:t>будет организован </a:t>
            </a:r>
            <a:r>
              <a:rPr lang="ru-RU" b="1" dirty="0" smtClean="0"/>
              <a:t>форум</a:t>
            </a:r>
            <a:r>
              <a:rPr lang="ru-RU" dirty="0" smtClean="0"/>
              <a:t>, на котором можно продолжить обсуждение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 предложениями по проведению вебинаров обращайтесь: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e-mail: </a:t>
            </a:r>
            <a:r>
              <a:rPr lang="en-US" b="1" dirty="0" smtClean="0"/>
              <a:t>elena.lokteva@gmail.com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ICQ: 492-596-374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500438" y="1428750"/>
            <a:ext cx="4471987" cy="1466850"/>
          </a:xfrm>
        </p:spPr>
        <p:txBody>
          <a:bodyPr/>
          <a:lstStyle/>
          <a:p>
            <a:r>
              <a:rPr lang="ru-RU" dirty="0" smtClean="0"/>
              <a:t>Светлана ЯСКЕВИЧ</a:t>
            </a:r>
          </a:p>
          <a:p>
            <a:r>
              <a:rPr lang="ru-RU" sz="2400" dirty="0" smtClean="0"/>
              <a:t>научный сотрудник ЦДОИТ ИБМТ БГУ</a:t>
            </a:r>
          </a:p>
        </p:txBody>
      </p:sp>
      <p:sp>
        <p:nvSpPr>
          <p:cNvPr id="15363" name="Заголовок 5"/>
          <p:cNvSpPr>
            <a:spLocks noGrp="1"/>
          </p:cNvSpPr>
          <p:nvPr>
            <p:ph type="ctrTitle"/>
          </p:nvPr>
        </p:nvSpPr>
        <p:spPr>
          <a:xfrm>
            <a:off x="714375" y="37861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Организация работы с авторами </a:t>
            </a:r>
            <a:br>
              <a:rPr lang="ru-RU" dirty="0" smtClean="0"/>
            </a:br>
            <a:r>
              <a:rPr lang="ru-RU" dirty="0" smtClean="0"/>
              <a:t>е-курса: опыт ИБМТ БГУ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dirty="0" smtClean="0"/>
              <a:t>Познакомимся!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6264" y="2214554"/>
            <a:ext cx="5996000" cy="214314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defRPr/>
            </a:pPr>
            <a:r>
              <a:rPr lang="ru-RU" dirty="0" smtClean="0"/>
              <a:t>Старший преподаватель </a:t>
            </a:r>
            <a:br>
              <a:rPr lang="ru-RU" dirty="0" smtClean="0"/>
            </a:br>
            <a:r>
              <a:rPr lang="ru-RU" dirty="0" smtClean="0"/>
              <a:t>кафедры менеджмента технологий ИБМТ БГУ</a:t>
            </a:r>
          </a:p>
          <a:p>
            <a:pPr marL="514350" indent="-514350">
              <a:defRPr/>
            </a:pPr>
            <a:r>
              <a:rPr lang="ru-RU" dirty="0" smtClean="0"/>
              <a:t>Научный сотрудник ЦДОИТ ИБМТ БГУ</a:t>
            </a:r>
          </a:p>
          <a:p>
            <a:pPr marL="514350" indent="-514350">
              <a:defRPr/>
            </a:pPr>
            <a:r>
              <a:rPr lang="ru-RU" dirty="0" smtClean="0"/>
              <a:t>Тренер-консультант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A3FF1-902F-4692-AE97-DC2C74380ABE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5" name="Рисунок 4" descr="DSCN1537.jpg"/>
          <p:cNvPicPr>
            <a:picLocks noChangeAspect="1"/>
          </p:cNvPicPr>
          <p:nvPr/>
        </p:nvPicPr>
        <p:blipFill>
          <a:blip r:embed="rId2" cstate="print"/>
          <a:srcRect l="3448" r="6897" b="10577"/>
          <a:stretch>
            <a:fillRect/>
          </a:stretch>
        </p:blipFill>
        <p:spPr>
          <a:xfrm>
            <a:off x="6786578" y="1571612"/>
            <a:ext cx="1857388" cy="2470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571472" y="4143380"/>
            <a:ext cx="7758138" cy="1928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Wingdings 2" pitchFamily="18" charset="2"/>
              <a:buChar char=""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Автор и </a:t>
            </a:r>
            <a:r>
              <a:rPr kumimoji="0" lang="ru-RU" sz="2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педсценарист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нескольких 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e-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курсов для программы переподготовки по специальности «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Web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-дизайн и компьютерная графика»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Wingdings 2" pitchFamily="18" charset="2"/>
              <a:buChar char=""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Педагогический дизайнер ряда курсов </a:t>
            </a:r>
            <a:r>
              <a:rPr lang="ru-RU" sz="2500" dirty="0" smtClean="0">
                <a:solidFill>
                  <a:srgbClr val="333333"/>
                </a:solidFill>
                <a:latin typeface="+mn-lt"/>
              </a:rPr>
              <a:t>по </a:t>
            </a:r>
            <a:r>
              <a:rPr lang="ru-RU" sz="2500" dirty="0" err="1" smtClean="0">
                <a:solidFill>
                  <a:srgbClr val="333333"/>
                </a:solidFill>
                <a:latin typeface="+mn-lt"/>
              </a:rPr>
              <a:t>бизнес-дисиплинам</a:t>
            </a:r>
            <a:endParaRPr lang="ru-RU" sz="2500" dirty="0" smtClean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smtClean="0"/>
              <a:t>Вопросы на сегодня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1638"/>
            <a:ext cx="8229600" cy="4829175"/>
          </a:xfrm>
        </p:spPr>
        <p:txBody>
          <a:bodyPr/>
          <a:lstStyle/>
          <a:p>
            <a:pPr marL="514350" indent="-514350">
              <a:buFont typeface="Bookman Old Style" pitchFamily="18" charset="0"/>
              <a:buAutoNum type="arabicPeriod"/>
              <a:defRPr/>
            </a:pPr>
            <a:r>
              <a:rPr lang="ru-RU" dirty="0" smtClean="0"/>
              <a:t>Где место автора е-курса в </a:t>
            </a:r>
            <a:r>
              <a:rPr lang="ru-RU" smtClean="0"/>
              <a:t>процессе разработки?</a:t>
            </a:r>
            <a:endParaRPr lang="ru-RU" dirty="0" smtClean="0"/>
          </a:p>
          <a:p>
            <a:pPr marL="514350" indent="-514350">
              <a:buFont typeface="Bookman Old Style" pitchFamily="18" charset="0"/>
              <a:buAutoNum type="arabicPeriod"/>
              <a:defRPr/>
            </a:pPr>
            <a:r>
              <a:rPr lang="ru-RU" dirty="0" smtClean="0"/>
              <a:t>Каковы функции автора е-курса?</a:t>
            </a:r>
          </a:p>
          <a:p>
            <a:pPr marL="514350" indent="-514350">
              <a:buFont typeface="Bookman Old Style" pitchFamily="18" charset="0"/>
              <a:buAutoNum type="arabicPeriod"/>
              <a:defRPr/>
            </a:pPr>
            <a:r>
              <a:rPr lang="ru-RU" dirty="0" smtClean="0"/>
              <a:t>Что такое авторские материалы и какими они должны быть?</a:t>
            </a:r>
          </a:p>
          <a:p>
            <a:pPr marL="514350" indent="-514350">
              <a:buFont typeface="Bookman Old Style" pitchFamily="18" charset="0"/>
              <a:buAutoNum type="arabicPeriod"/>
              <a:defRPr/>
            </a:pPr>
            <a:r>
              <a:rPr lang="ru-RU" dirty="0" smtClean="0"/>
              <a:t>Кто отвечает за качество готового продукта?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A3FF1-902F-4692-AE97-DC2C74380ABE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smtClean="0"/>
              <a:t>Процесс: наша версия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12C37-31BB-48CE-A459-706B3EF2FD39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graphicFrame>
        <p:nvGraphicFramePr>
          <p:cNvPr id="5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29600" cy="4829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dirty="0" smtClean="0"/>
              <a:t>Наша команда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71638"/>
          <a:ext cx="8229600" cy="4829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9FD82E-EE17-418C-A778-E2085FEA2291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Вопрос № 1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857356" y="938398"/>
            <a:ext cx="6858048" cy="804862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sz="2900" b="1" dirty="0" smtClean="0"/>
              <a:t>Где место автора в процессе разработки е-курса?</a:t>
            </a:r>
          </a:p>
          <a:p>
            <a:pPr>
              <a:defRPr/>
            </a:pPr>
            <a:r>
              <a:rPr lang="ru-RU" dirty="0" smtClean="0"/>
              <a:t>Выберите </a:t>
            </a:r>
            <a:r>
              <a:rPr lang="ru-RU" dirty="0" smtClean="0"/>
              <a:t>свой вариант ответа в опросе (множественный выбор)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43F62072-AF4A-420D-B0A6-432130A3E195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graphicFrame>
        <p:nvGraphicFramePr>
          <p:cNvPr id="7" name="Содержимое 7"/>
          <p:cNvGraphicFramePr>
            <a:graphicFrameLocks/>
          </p:cNvGraphicFramePr>
          <p:nvPr/>
        </p:nvGraphicFramePr>
        <p:xfrm>
          <a:off x="1785918" y="1928802"/>
          <a:ext cx="6000792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№ 2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/>
              <a:t>Каковы функции автора е-курса?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Введите ответ в чате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030B49-EC09-4471-A5BC-B76608EBE447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7"/>
          <p:cNvGraphicFramePr>
            <a:graphicFrameLocks/>
          </p:cNvGraphicFramePr>
          <p:nvPr/>
        </p:nvGraphicFramePr>
        <p:xfrm>
          <a:off x="714348" y="1614478"/>
          <a:ext cx="464347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dirty="0" smtClean="0"/>
              <a:t>Наша версия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12C37-31BB-48CE-A459-706B3EF2FD39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16" name="Рисунок 8" descr="kus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3971932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0" descr="kus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225742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1" descr="kus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493238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2" descr="people-woman-man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14668" y="590075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5" descr="people-computer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43164" y="5900758"/>
            <a:ext cx="428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7" descr="people-man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24401" y="3971932"/>
            <a:ext cx="600076" cy="600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16" descr="kus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225742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17" descr="people-woman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2910" y="254317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19" descr="kus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66" y="3971932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7" descr="people-man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11486" y="4940310"/>
            <a:ext cx="603258" cy="60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Содержимое 4"/>
          <p:cNvGraphicFramePr>
            <a:graphicFrameLocks noGrp="1"/>
          </p:cNvGraphicFramePr>
          <p:nvPr>
            <p:ph idx="1"/>
          </p:nvPr>
        </p:nvGraphicFramePr>
        <p:xfrm>
          <a:off x="4714876" y="1428736"/>
          <a:ext cx="3500462" cy="5072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22" name="Рисунок 7" descr="people-man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66881" y="4095758"/>
            <a:ext cx="509591" cy="50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dirty="0" smtClean="0"/>
              <a:t>Подробнее!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12C37-31BB-48CE-A459-706B3EF2FD39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graphicFrame>
        <p:nvGraphicFramePr>
          <p:cNvPr id="5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29600" cy="4829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Первый шаг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ru-RU" dirty="0" smtClean="0"/>
              <a:t>Обсуждение концепции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75999-2CA5-4D26-9632-FA3EDEFBD4A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571744"/>
            <a:ext cx="4500594" cy="336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№ 3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/>
              <a:t>Вы – Педсценарист. Без чего невозможно начать работу над е-курсом?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Введите ответ в чате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030B49-EC09-4471-A5BC-B76608EBE447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№ 4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Вы – Автор. В каком виде Вам удобнее всего передавать свои материалы разработчикам?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Введите ответ в чате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C88BF-D12C-4CE0-998C-A9D47096CC54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7356" y="203200"/>
            <a:ext cx="6429420" cy="582594"/>
          </a:xfrm>
        </p:spPr>
        <p:txBody>
          <a:bodyPr>
            <a:noAutofit/>
          </a:bodyPr>
          <a:lstStyle/>
          <a:p>
            <a:r>
              <a:rPr lang="ru-RU" sz="3200" dirty="0" smtClean="0"/>
              <a:t>Шаг второй:</a:t>
            </a:r>
            <a:br>
              <a:rPr lang="ru-RU" sz="3200" dirty="0" smtClean="0"/>
            </a:br>
            <a:r>
              <a:rPr lang="ru-RU" sz="3200" dirty="0" smtClean="0"/>
              <a:t>«Форма» и «Содержание»</a:t>
            </a:r>
            <a:endParaRPr lang="ru-RU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75999-2CA5-4D26-9632-FA3EDEFBD4A3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1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857364"/>
            <a:ext cx="423862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391816" y="4429132"/>
            <a:ext cx="2394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Учебные материалы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28662" y="3929066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«Форма» </a:t>
            </a: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7000892" y="3786190"/>
            <a:ext cx="1789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«Содержание»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1714500" y="274638"/>
            <a:ext cx="6572250" cy="582612"/>
          </a:xfrm>
        </p:spPr>
        <p:txBody>
          <a:bodyPr/>
          <a:lstStyle/>
          <a:p>
            <a:r>
              <a:rPr lang="ru-RU" sz="3600" dirty="0" smtClean="0"/>
              <a:t>«Форма»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9666D-D258-48A1-8990-8FFCA93E41BF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5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759286"/>
          <a:ext cx="8258176" cy="4312920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2786082"/>
                <a:gridCol w="547209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Решение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Оформление текстов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Требования к оформлению текстов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Инструкция</a:t>
                      </a:r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 по оформлению текстов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Таблицы, графики, схемы, формулы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Требования</a:t>
                      </a:r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 к оформлению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Инструкция по оформлению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Тестовые</a:t>
                      </a:r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 вопросы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Требования к оформлению тестовых вопросов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Инструкция по оформлению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Практикумы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Требования к оформлению практикумов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Инструкция по оформлению</a:t>
                      </a:r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 практикумов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Опечатки, стилистика, «мусор»</a:t>
                      </a:r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 и т.п.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Коррекция текстов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Методические рекомендации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33333"/>
                          </a:solidFill>
                        </a:rPr>
                        <a:t>…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rgbClr val="333333"/>
                          </a:solidFill>
                        </a:rPr>
                        <a:t>… </a:t>
                      </a:r>
                      <a:endParaRPr lang="ru-RU" dirty="0">
                        <a:solidFill>
                          <a:srgbClr val="33333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Стандарт на разработку е-курсов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smtClean="0"/>
              <a:t>Пример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7EEC09-C46F-4013-B9AA-3B18907D7981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8870" t="22857" r="15975" b="14285"/>
          <a:stretch>
            <a:fillRect/>
          </a:stretch>
        </p:blipFill>
        <p:spPr bwMode="auto">
          <a:xfrm>
            <a:off x="214313" y="1884363"/>
            <a:ext cx="38576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 l="4717" t="19182" r="50590" b="4750"/>
          <a:stretch>
            <a:fillRect/>
          </a:stretch>
        </p:blipFill>
        <p:spPr bwMode="auto">
          <a:xfrm>
            <a:off x="4857750" y="1098550"/>
            <a:ext cx="3857625" cy="5545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/>
          <p:cNvSpPr/>
          <p:nvPr/>
        </p:nvSpPr>
        <p:spPr>
          <a:xfrm>
            <a:off x="4286250" y="3527425"/>
            <a:ext cx="357188" cy="35718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«Содержание»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CA74A-AC14-46E4-85B1-866689488729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28596" y="1785926"/>
            <a:ext cx="8229600" cy="351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342900">
              <a:spcAft>
                <a:spcPts val="1800"/>
              </a:spcAft>
            </a:pP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Описание курса</a:t>
            </a:r>
          </a:p>
          <a:p>
            <a:pPr indent="-342900">
              <a:spcAft>
                <a:spcPts val="1800"/>
              </a:spcAft>
            </a:pP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Программа </a:t>
            </a: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курса</a:t>
            </a:r>
          </a:p>
          <a:p>
            <a:pPr indent="-342900">
              <a:spcAft>
                <a:spcPts val="1800"/>
              </a:spcAft>
            </a:pP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Цель и задачи для каждой темы курса</a:t>
            </a:r>
          </a:p>
          <a:p>
            <a:pPr indent="-342900">
              <a:spcAft>
                <a:spcPts val="1800"/>
              </a:spcAft>
            </a:pP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Учебные материалы</a:t>
            </a:r>
          </a:p>
          <a:p>
            <a:pPr indent="-342900">
              <a:spcAft>
                <a:spcPts val="1800"/>
              </a:spcAft>
            </a:pP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...</a:t>
            </a:r>
          </a:p>
        </p:txBody>
      </p:sp>
      <p:graphicFrame>
        <p:nvGraphicFramePr>
          <p:cNvPr id="6" name="Содержимое 5"/>
          <p:cNvGraphicFramePr>
            <a:graphicFrameLocks/>
          </p:cNvGraphicFramePr>
          <p:nvPr/>
        </p:nvGraphicFramePr>
        <p:xfrm>
          <a:off x="500034" y="5357826"/>
          <a:ext cx="8258176" cy="640080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2786082"/>
                <a:gridCol w="5472094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Методическое пособие по оформлению материалов е-курса</a:t>
                      </a:r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75999-2CA5-4D26-9632-FA3EDEFBD4A3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0468" y="1500174"/>
            <a:ext cx="4781598" cy="3595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071678"/>
            <a:ext cx="4998031" cy="3762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2643182"/>
            <a:ext cx="4643470" cy="3489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7684" y="3143248"/>
            <a:ext cx="4420596" cy="3324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dirty="0" smtClean="0"/>
              <a:t>Подробнее!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12C37-31BB-48CE-A459-706B3EF2FD39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5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29600" cy="4829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№ 5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Какие задачи стоят перед автором на этапе разработки курса?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Введите ответ в чате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C11B53-1FD4-454A-A2D1-BDA7C9969379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Разработка: задачи автора</a:t>
            </a:r>
            <a:endParaRPr lang="ru-R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 anchor="t"/>
          <a:lstStyle/>
          <a:p>
            <a:r>
              <a:rPr lang="ru-RU" dirty="0" smtClean="0"/>
              <a:t>Корректировка и редактирование учебных материалов</a:t>
            </a:r>
          </a:p>
          <a:p>
            <a:r>
              <a:rPr lang="ru-RU" dirty="0" smtClean="0"/>
              <a:t>Дополнение учебных материалов</a:t>
            </a:r>
          </a:p>
          <a:p>
            <a:r>
              <a:rPr lang="ru-RU" dirty="0" smtClean="0"/>
              <a:t>Консультационная помощь</a:t>
            </a:r>
          </a:p>
          <a:p>
            <a:r>
              <a:rPr lang="ru-RU" dirty="0" smtClean="0"/>
              <a:t>Экспертная помощь</a:t>
            </a:r>
          </a:p>
          <a:p>
            <a:r>
              <a:rPr lang="ru-RU" dirty="0" smtClean="0"/>
              <a:t>...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CA74A-AC14-46E4-85B1-866689488729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75999-2CA5-4D26-9632-FA3EDEFBD4A3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0815" y="1538075"/>
            <a:ext cx="7202370" cy="4829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/>
          <a:lstStyle/>
          <a:p>
            <a:r>
              <a:rPr lang="ru-RU" dirty="0" smtClean="0"/>
              <a:t>Подробнее!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12C37-31BB-48CE-A459-706B3EF2FD39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graphicFrame>
        <p:nvGraphicFramePr>
          <p:cNvPr id="5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29600" cy="4829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№ </a:t>
            </a:r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Каковы задачи автора на этапе тестирования и экспертизы курса?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Введите ответ в чате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C11B53-1FD4-454A-A2D1-BDA7C9969379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Вопрос № 7</a:t>
            </a:r>
            <a:endParaRPr lang="ru-RU" dirty="0" smtClean="0"/>
          </a:p>
        </p:txBody>
      </p:sp>
      <p:sp>
        <p:nvSpPr>
          <p:cNvPr id="15" name="Текст 1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Где место автора?</a:t>
            </a:r>
          </a:p>
          <a:p>
            <a:r>
              <a:rPr lang="ru-RU" sz="1800" dirty="0" smtClean="0"/>
              <a:t>Выберите свой вариант</a:t>
            </a: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3"/>
          </p:nvPr>
        </p:nvGraphicFramePr>
        <p:xfrm>
          <a:off x="1071563" y="2285992"/>
          <a:ext cx="7715250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DCCE3D8-CCDC-43D4-AACF-8B10815D95BE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Тестирование и экспертиза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CCE3D8-CCDC-43D4-AACF-8B10815D95BE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grpSp>
        <p:nvGrpSpPr>
          <p:cNvPr id="2" name="Group 5"/>
          <p:cNvGrpSpPr/>
          <p:nvPr/>
        </p:nvGrpSpPr>
        <p:grpSpPr>
          <a:xfrm>
            <a:off x="6561905" y="1960366"/>
            <a:ext cx="1866248" cy="480990"/>
            <a:chOff x="2213794" y="1798910"/>
            <a:chExt cx="1866248" cy="480990"/>
          </a:xfrm>
        </p:grpSpPr>
        <p:sp>
          <p:nvSpPr>
            <p:cNvPr id="8" name="Rectangle 7"/>
            <p:cNvSpPr/>
            <p:nvPr/>
          </p:nvSpPr>
          <p:spPr>
            <a:xfrm>
              <a:off x="2213794" y="1798910"/>
              <a:ext cx="1866248" cy="48099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2213794" y="1798910"/>
              <a:ext cx="1314259" cy="4809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0" rIns="16510" bIns="0" numCol="1" spcCol="1270" anchor="ctr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rgbClr val="333333"/>
                  </a:solidFill>
                </a:rPr>
                <a:t>Автор</a:t>
              </a:r>
              <a:endParaRPr lang="ru-RU" sz="1300" kern="1200" dirty="0">
                <a:solidFill>
                  <a:srgbClr val="333333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>
          <a:xfrm>
            <a:off x="8072462" y="1928802"/>
            <a:ext cx="524467" cy="524467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2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2928933"/>
          <a:ext cx="8229600" cy="2214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Oval 15"/>
          <p:cNvSpPr/>
          <p:nvPr/>
        </p:nvSpPr>
        <p:spPr>
          <a:xfrm>
            <a:off x="5072066" y="3118847"/>
            <a:ext cx="524467" cy="524467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Oval 14"/>
          <p:cNvSpPr/>
          <p:nvPr/>
        </p:nvSpPr>
        <p:spPr>
          <a:xfrm>
            <a:off x="2428860" y="3100398"/>
            <a:ext cx="524467" cy="524467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 Протокол тестирования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38BF1D-ACC7-41C7-8188-F7B16CEC6AC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392" t="21428" r="6323" b="11428"/>
          <a:stretch>
            <a:fillRect/>
          </a:stretch>
        </p:blipFill>
        <p:spPr>
          <a:xfrm>
            <a:off x="769938" y="1671638"/>
            <a:ext cx="7604125" cy="48291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 Протокол экспертизы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8545D3-C24A-4566-A9C7-C19F287A947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599" t="20000" r="3910" b="8571"/>
          <a:stretch>
            <a:fillRect/>
          </a:stretch>
        </p:blipFill>
        <p:spPr>
          <a:xfrm>
            <a:off x="950913" y="1671638"/>
            <a:ext cx="7242175" cy="48291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№ </a:t>
            </a:r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Кто отвечает за качество готового продукта?</a:t>
            </a:r>
            <a:br>
              <a:rPr lang="ru-RU" sz="2400" b="1" dirty="0" smtClean="0"/>
            </a:br>
            <a:endParaRPr lang="ru-RU" sz="2400" b="1" dirty="0" smtClean="0"/>
          </a:p>
          <a:p>
            <a:pPr>
              <a:defRPr/>
            </a:pPr>
            <a:r>
              <a:rPr lang="ru-RU" sz="2400" dirty="0" smtClean="0"/>
              <a:t>Выберите свой </a:t>
            </a:r>
            <a:r>
              <a:rPr lang="ru-RU" sz="2400" dirty="0" smtClean="0"/>
              <a:t>вариант :</a:t>
            </a:r>
            <a:endParaRPr lang="ru-RU" sz="2400" dirty="0" smtClean="0"/>
          </a:p>
          <a:p>
            <a:pPr marL="712788">
              <a:defRPr/>
            </a:pPr>
            <a:r>
              <a:rPr lang="ru-RU" dirty="0" smtClean="0"/>
              <a:t>1 </a:t>
            </a:r>
            <a:r>
              <a:rPr lang="ru-RU" dirty="0" smtClean="0"/>
              <a:t>– Автор</a:t>
            </a:r>
          </a:p>
          <a:p>
            <a:pPr marL="712788">
              <a:defRPr/>
            </a:pPr>
            <a:r>
              <a:rPr lang="ru-RU" dirty="0" smtClean="0"/>
              <a:t>2 - Педсценарист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12BB06-B69B-4091-B536-6B6F47B027E7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Обсудим?</a:t>
            </a:r>
            <a:endParaRPr lang="ru-R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71638"/>
            <a:ext cx="8229600" cy="614354"/>
          </a:xfrm>
        </p:spPr>
        <p:txBody>
          <a:bodyPr anchor="t"/>
          <a:lstStyle/>
          <a:p>
            <a:r>
              <a:rPr lang="ru-RU" dirty="0" smtClean="0"/>
              <a:t>Приглашаю обсудить на </a:t>
            </a:r>
            <a:r>
              <a:rPr lang="en-US" b="1" dirty="0" smtClean="0">
                <a:solidFill>
                  <a:schemeClr val="accent2"/>
                </a:solidFill>
              </a:rPr>
              <a:t>e-learning.by</a:t>
            </a:r>
          </a:p>
          <a:p>
            <a:endParaRPr lang="ru-R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CA74A-AC14-46E4-85B1-866689488729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5" y="2357430"/>
            <a:ext cx="5212543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75" y="1428750"/>
            <a:ext cx="7000875" cy="12144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Вопрос последний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85875" y="3214688"/>
            <a:ext cx="7000875" cy="1857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Был ли для Вас полезен сегодняшний </a:t>
            </a:r>
            <a:r>
              <a:rPr lang="ru-RU" sz="2400" b="1" dirty="0" err="1" smtClean="0"/>
              <a:t>вебинар</a:t>
            </a:r>
            <a:r>
              <a:rPr lang="ru-RU" sz="2400" b="1" dirty="0" smtClean="0"/>
              <a:t>?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Поясните в чате: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ru-RU" dirty="0" smtClean="0"/>
              <a:t>Да, потому что…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ru-RU" dirty="0" smtClean="0"/>
              <a:t>Нет, потому что…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14E748-B3C1-48DE-97AC-1762B97D936C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4"/>
          <p:cNvSpPr>
            <a:spLocks noGrp="1"/>
          </p:cNvSpPr>
          <p:nvPr>
            <p:ph type="title"/>
          </p:nvPr>
        </p:nvSpPr>
        <p:spPr>
          <a:xfrm>
            <a:off x="1500188" y="1285875"/>
            <a:ext cx="6786562" cy="12144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Вопросы? </a:t>
            </a:r>
            <a:br>
              <a:rPr lang="ru-RU" sz="2800" dirty="0" smtClean="0"/>
            </a:br>
            <a:r>
              <a:rPr lang="ru-RU" sz="2800" dirty="0" smtClean="0"/>
              <a:t>Пожелания? </a:t>
            </a:r>
            <a:br>
              <a:rPr lang="ru-RU" sz="2800" dirty="0" smtClean="0"/>
            </a:br>
            <a:r>
              <a:rPr lang="ru-RU" sz="2800" dirty="0" smtClean="0"/>
              <a:t>Предложения?</a:t>
            </a:r>
          </a:p>
        </p:txBody>
      </p:sp>
      <p:sp>
        <p:nvSpPr>
          <p:cNvPr id="24580" name="Текст 5"/>
          <p:cNvSpPr>
            <a:spLocks noGrp="1"/>
          </p:cNvSpPr>
          <p:nvPr>
            <p:ph type="body" idx="1"/>
          </p:nvPr>
        </p:nvSpPr>
        <p:spPr>
          <a:xfrm>
            <a:off x="1071563" y="2714625"/>
            <a:ext cx="7000875" cy="2643188"/>
          </a:xfrm>
        </p:spPr>
        <p:txBody>
          <a:bodyPr rtlCol="0">
            <a:normAutofit fontScale="77500" lnSpcReduction="20000"/>
          </a:bodyPr>
          <a:lstStyle/>
          <a:p>
            <a:pPr marL="358775" fontAlgn="auto">
              <a:buFont typeface="Arial" pitchFamily="34" charset="0"/>
              <a:buNone/>
              <a:defRPr/>
            </a:pPr>
            <a:endParaRPr lang="ru-RU" dirty="0" smtClean="0">
              <a:solidFill>
                <a:srgbClr val="333333"/>
              </a:solidFill>
            </a:endParaRPr>
          </a:p>
          <a:p>
            <a:pPr marL="358775" fontAlgn="auto">
              <a:spcBef>
                <a:spcPts val="600"/>
              </a:spcBef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rgbClr val="333333"/>
                </a:solidFill>
              </a:rPr>
              <a:t>Светлана </a:t>
            </a:r>
            <a:r>
              <a:rPr lang="ru-RU" sz="2400" cap="all" dirty="0" smtClean="0">
                <a:solidFill>
                  <a:srgbClr val="333333"/>
                </a:solidFill>
              </a:rPr>
              <a:t>яскевич</a:t>
            </a:r>
          </a:p>
          <a:p>
            <a:pPr marL="358775" fontAlgn="auto"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333333"/>
                </a:solidFill>
              </a:rPr>
              <a:t>Научный сотрудник</a:t>
            </a:r>
            <a:br>
              <a:rPr lang="ru-RU" dirty="0" smtClean="0">
                <a:solidFill>
                  <a:srgbClr val="333333"/>
                </a:solidFill>
              </a:rPr>
            </a:br>
            <a:r>
              <a:rPr lang="ru-RU" dirty="0" smtClean="0">
                <a:solidFill>
                  <a:srgbClr val="333333"/>
                </a:solidFill>
              </a:rPr>
              <a:t>Центра дистанционного образования </a:t>
            </a:r>
          </a:p>
          <a:p>
            <a:pPr marL="358775" fontAlgn="auto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333333"/>
                </a:solidFill>
              </a:rPr>
              <a:t>и информационных технологий ИБМТ БГУ</a:t>
            </a:r>
          </a:p>
          <a:p>
            <a:pPr marL="358775" fontAlgn="auto">
              <a:spcBef>
                <a:spcPts val="0"/>
              </a:spcBef>
              <a:buFont typeface="Arial" pitchFamily="34" charset="0"/>
              <a:buNone/>
              <a:defRPr/>
            </a:pPr>
            <a:endParaRPr lang="ru-RU" dirty="0" smtClean="0">
              <a:solidFill>
                <a:srgbClr val="333333"/>
              </a:solidFill>
            </a:endParaRPr>
          </a:p>
          <a:p>
            <a:pPr marL="358775" fontAlgn="auto"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333333"/>
                </a:solidFill>
              </a:rPr>
              <a:t>E-mail:</a:t>
            </a:r>
            <a:r>
              <a:rPr lang="ru-RU" dirty="0" smtClean="0">
                <a:solidFill>
                  <a:srgbClr val="333333"/>
                </a:solidFill>
              </a:rPr>
              <a:t> </a:t>
            </a:r>
            <a:r>
              <a:rPr lang="en-US" b="1" dirty="0" smtClean="0">
                <a:solidFill>
                  <a:srgbClr val="333333"/>
                </a:solidFill>
              </a:rPr>
              <a:t>jascevich@mail.ru</a:t>
            </a:r>
          </a:p>
          <a:p>
            <a:pPr marL="358775" fontAlgn="auto"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333333"/>
                </a:solidFill>
              </a:rPr>
              <a:t>Тел:	  +375 (29) </a:t>
            </a:r>
            <a:r>
              <a:rPr lang="en-US" dirty="0" smtClean="0">
                <a:solidFill>
                  <a:srgbClr val="333333"/>
                </a:solidFill>
              </a:rPr>
              <a:t>618 63 01</a:t>
            </a:r>
            <a:endParaRPr lang="ru-RU" dirty="0" smtClean="0">
              <a:solidFill>
                <a:srgbClr val="333333"/>
              </a:solidFill>
            </a:endParaRPr>
          </a:p>
          <a:p>
            <a:pPr marL="358775" fontAlgn="auto"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333333"/>
                </a:solidFill>
              </a:rPr>
              <a:t> 	  +375 (</a:t>
            </a:r>
            <a:r>
              <a:rPr lang="en-US" dirty="0" smtClean="0">
                <a:solidFill>
                  <a:srgbClr val="333333"/>
                </a:solidFill>
              </a:rPr>
              <a:t>33</a:t>
            </a:r>
            <a:r>
              <a:rPr lang="ru-RU" dirty="0" smtClean="0">
                <a:solidFill>
                  <a:srgbClr val="333333"/>
                </a:solidFill>
              </a:rPr>
              <a:t>) </a:t>
            </a:r>
            <a:r>
              <a:rPr lang="en-US" dirty="0" smtClean="0">
                <a:solidFill>
                  <a:srgbClr val="333333"/>
                </a:solidFill>
              </a:rPr>
              <a:t>630 52 90</a:t>
            </a:r>
            <a:endParaRPr lang="ru-RU" dirty="0" smtClean="0">
              <a:solidFill>
                <a:srgbClr val="333333"/>
              </a:solidFill>
            </a:endParaRPr>
          </a:p>
          <a:p>
            <a:pPr marL="358775" fontAlgn="auto"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333333"/>
                </a:solidFill>
              </a:rPr>
              <a:t>ICQ:	</a:t>
            </a:r>
            <a:r>
              <a:rPr lang="ru-RU" dirty="0" smtClean="0">
                <a:solidFill>
                  <a:srgbClr val="333333"/>
                </a:solidFill>
              </a:rPr>
              <a:t>  </a:t>
            </a:r>
            <a:r>
              <a:rPr lang="en-US" dirty="0" smtClean="0">
                <a:solidFill>
                  <a:srgbClr val="333333"/>
                </a:solidFill>
              </a:rPr>
              <a:t>295 999 096</a:t>
            </a:r>
          </a:p>
          <a:p>
            <a:pPr marL="358775" fontAlgn="auto"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333333"/>
                </a:solidFill>
              </a:rPr>
              <a:t>Skype: </a:t>
            </a:r>
            <a:r>
              <a:rPr lang="en-US" dirty="0" err="1" smtClean="0">
                <a:solidFill>
                  <a:srgbClr val="333333"/>
                </a:solidFill>
              </a:rPr>
              <a:t>nikby</a:t>
            </a:r>
            <a:r>
              <a:rPr lang="en-US" dirty="0" smtClean="0">
                <a:solidFill>
                  <a:srgbClr val="333333"/>
                </a:solidFill>
              </a:rPr>
              <a:t> </a:t>
            </a:r>
            <a:endParaRPr lang="ru-RU" dirty="0" smtClean="0">
              <a:solidFill>
                <a:srgbClr val="333333"/>
              </a:solidFill>
            </a:endParaRPr>
          </a:p>
          <a:p>
            <a:pPr marL="358775" fontAlgn="auto">
              <a:buFont typeface="Arial" pitchFamily="34" charset="0"/>
              <a:buNone/>
              <a:defRPr/>
            </a:pPr>
            <a:endParaRPr lang="ru-RU" dirty="0" smtClean="0">
              <a:solidFill>
                <a:srgbClr val="333333"/>
              </a:solidFill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 bwMode="auto">
          <a:xfrm>
            <a:off x="8601075" y="6356350"/>
            <a:ext cx="400050" cy="365125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algn="ctr">
              <a:defRPr/>
            </a:pPr>
            <a:fld id="{0E06D01E-1A0C-4453-A09A-24663BA53C80}" type="slidenum">
              <a:rPr lang="ru-RU" sz="1400">
                <a:solidFill>
                  <a:schemeClr val="tx1">
                    <a:lumMod val="50000"/>
                  </a:schemeClr>
                </a:solidFill>
                <a:latin typeface="Cambria" pitchFamily="18" charset="0"/>
              </a:rPr>
              <a:pPr algn="ctr">
                <a:defRPr/>
              </a:pPr>
              <a:t>32</a:t>
            </a:fld>
            <a:endParaRPr lang="ru-RU" sz="1400">
              <a:solidFill>
                <a:schemeClr val="tx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7" name="Picture 6" descr="DSCN1538.jpg"/>
          <p:cNvPicPr>
            <a:picLocks noChangeAspect="1"/>
          </p:cNvPicPr>
          <p:nvPr/>
        </p:nvPicPr>
        <p:blipFill>
          <a:blip r:embed="rId2" cstate="print"/>
          <a:srcRect l="15278" t="3125" r="25000" b="37500"/>
          <a:stretch>
            <a:fillRect/>
          </a:stretch>
        </p:blipFill>
        <p:spPr>
          <a:xfrm>
            <a:off x="6072198" y="2928934"/>
            <a:ext cx="1928826" cy="255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Тема Office">
  <a:themeElements>
    <a:clrScheme name="e-learning.by">
      <a:dk1>
        <a:srgbClr val="7F7F7F"/>
      </a:dk1>
      <a:lt1>
        <a:srgbClr val="FFFFFF"/>
      </a:lt1>
      <a:dk2>
        <a:srgbClr val="33CC99"/>
      </a:dk2>
      <a:lt2>
        <a:srgbClr val="CCFFCC"/>
      </a:lt2>
      <a:accent1>
        <a:srgbClr val="D8D8D8"/>
      </a:accent1>
      <a:accent2>
        <a:srgbClr val="FF0000"/>
      </a:accent2>
      <a:accent3>
        <a:srgbClr val="00B050"/>
      </a:accent3>
      <a:accent4>
        <a:srgbClr val="7F7F7F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ля курсов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548DD4"/>
    </a:accent1>
    <a:accent2>
      <a:srgbClr val="C0504D"/>
    </a:accent2>
    <a:accent3>
      <a:srgbClr val="9BBB59"/>
    </a:accent3>
    <a:accent4>
      <a:srgbClr val="2C67B1"/>
    </a:accent4>
    <a:accent5>
      <a:srgbClr val="4BACC6"/>
    </a:accent5>
    <a:accent6>
      <a:srgbClr val="F79646"/>
    </a:accent6>
    <a:hlink>
      <a:srgbClr val="0000FF"/>
    </a:hlink>
    <a:folHlink>
      <a:srgbClr val="95373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</TotalTime>
  <Words>614</Words>
  <Application>Microsoft Office PowerPoint</Application>
  <PresentationFormat>Экран (4:3)</PresentationFormat>
  <Paragraphs>218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Организационная информация</vt:lpstr>
      <vt:lpstr>Организация работы с авторами  е-курса: опыт ИБМТ БГУ</vt:lpstr>
      <vt:lpstr>Познакомимся!</vt:lpstr>
      <vt:lpstr>Вопросы на сегодня</vt:lpstr>
      <vt:lpstr>Процесс: наша версия</vt:lpstr>
      <vt:lpstr>Наша команда</vt:lpstr>
      <vt:lpstr>Вопрос № 1</vt:lpstr>
      <vt:lpstr>Вопрос № 2</vt:lpstr>
      <vt:lpstr>Наша версия</vt:lpstr>
      <vt:lpstr>Подробнее!</vt:lpstr>
      <vt:lpstr>Первый шаг</vt:lpstr>
      <vt:lpstr>Вопрос № 3</vt:lpstr>
      <vt:lpstr>Вопрос № 4</vt:lpstr>
      <vt:lpstr>Шаг второй: «Форма» и «Содержание»</vt:lpstr>
      <vt:lpstr>«Форма»</vt:lpstr>
      <vt:lpstr>Пример</vt:lpstr>
      <vt:lpstr>«Содержание»</vt:lpstr>
      <vt:lpstr>Пример</vt:lpstr>
      <vt:lpstr>Подробнее!</vt:lpstr>
      <vt:lpstr>Вопрос № 5</vt:lpstr>
      <vt:lpstr>Разработка: задачи автора</vt:lpstr>
      <vt:lpstr>Пример </vt:lpstr>
      <vt:lpstr>Подробнее!</vt:lpstr>
      <vt:lpstr>Вопрос № 6</vt:lpstr>
      <vt:lpstr>Вопрос № 7</vt:lpstr>
      <vt:lpstr>Тестирование и экспертиза</vt:lpstr>
      <vt:lpstr>Пример: Протокол тестирования</vt:lpstr>
      <vt:lpstr>Пример: Протокол экспертизы</vt:lpstr>
      <vt:lpstr>Вопрос № 8</vt:lpstr>
      <vt:lpstr>Обсудим?</vt:lpstr>
      <vt:lpstr>Вопрос последний</vt:lpstr>
      <vt:lpstr>Вопросы?  Пожелания?  Предложения?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alexey</dc:creator>
  <cp:lastModifiedBy>alexey</cp:lastModifiedBy>
  <cp:revision>137</cp:revision>
  <dcterms:created xsi:type="dcterms:W3CDTF">2009-12-05T09:54:31Z</dcterms:created>
  <dcterms:modified xsi:type="dcterms:W3CDTF">2010-03-02T07:53:20Z</dcterms:modified>
</cp:coreProperties>
</file>