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0" r:id="rId2"/>
    <p:sldId id="256" r:id="rId3"/>
    <p:sldId id="257" r:id="rId4"/>
    <p:sldId id="258" r:id="rId5"/>
    <p:sldId id="259" r:id="rId6"/>
    <p:sldId id="261" r:id="rId7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5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90E9F1-AD89-46D4-8513-17FA371D5B51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94E4D353-9674-4617-B04C-6506ECE35251}">
      <dgm:prSet phldrT="[Текст]" phldr="1"/>
      <dgm:spPr/>
      <dgm:t>
        <a:bodyPr/>
        <a:lstStyle/>
        <a:p>
          <a:endParaRPr lang="ru-RU"/>
        </a:p>
      </dgm:t>
    </dgm:pt>
    <dgm:pt modelId="{44D48583-68C1-487E-8180-FC1E520943A1}" type="parTrans" cxnId="{DDA3E6FA-7713-47B5-BBB4-32097D5E4A9A}">
      <dgm:prSet/>
      <dgm:spPr/>
      <dgm:t>
        <a:bodyPr/>
        <a:lstStyle/>
        <a:p>
          <a:endParaRPr lang="ru-RU"/>
        </a:p>
      </dgm:t>
    </dgm:pt>
    <dgm:pt modelId="{AF0C0CF5-59BA-417C-B097-8DDC16F3D6B2}" type="sibTrans" cxnId="{DDA3E6FA-7713-47B5-BBB4-32097D5E4A9A}">
      <dgm:prSet/>
      <dgm:spPr/>
      <dgm:t>
        <a:bodyPr/>
        <a:lstStyle/>
        <a:p>
          <a:endParaRPr lang="ru-RU"/>
        </a:p>
      </dgm:t>
    </dgm:pt>
    <dgm:pt modelId="{0087ED55-DF24-4513-93CA-B736367FB230}">
      <dgm:prSet phldrT="[Текст]" phldr="1"/>
      <dgm:spPr/>
      <dgm:t>
        <a:bodyPr/>
        <a:lstStyle/>
        <a:p>
          <a:endParaRPr lang="ru-RU"/>
        </a:p>
      </dgm:t>
    </dgm:pt>
    <dgm:pt modelId="{83B48688-B0EA-4323-A7DC-FA8BAE2EB9E2}" type="parTrans" cxnId="{76251454-B255-4B3A-B4AB-C1C3B8B31EE7}">
      <dgm:prSet/>
      <dgm:spPr/>
      <dgm:t>
        <a:bodyPr/>
        <a:lstStyle/>
        <a:p>
          <a:endParaRPr lang="ru-RU"/>
        </a:p>
      </dgm:t>
    </dgm:pt>
    <dgm:pt modelId="{A6465C3B-2308-4F8A-8CE2-0850E36F4464}" type="sibTrans" cxnId="{76251454-B255-4B3A-B4AB-C1C3B8B31EE7}">
      <dgm:prSet/>
      <dgm:spPr/>
      <dgm:t>
        <a:bodyPr/>
        <a:lstStyle/>
        <a:p>
          <a:endParaRPr lang="ru-RU"/>
        </a:p>
      </dgm:t>
    </dgm:pt>
    <dgm:pt modelId="{00731CAF-8249-4E03-B3F0-44AE5229DCE3}">
      <dgm:prSet phldrT="[Текст]" phldr="1"/>
      <dgm:spPr/>
      <dgm:t>
        <a:bodyPr/>
        <a:lstStyle/>
        <a:p>
          <a:endParaRPr lang="ru-RU"/>
        </a:p>
      </dgm:t>
    </dgm:pt>
    <dgm:pt modelId="{EB7C44C5-4F58-44A8-ADA2-FCC1B1B6A7EA}" type="parTrans" cxnId="{DB5060B1-23F2-488E-BF80-D1BABB483701}">
      <dgm:prSet/>
      <dgm:spPr/>
      <dgm:t>
        <a:bodyPr/>
        <a:lstStyle/>
        <a:p>
          <a:endParaRPr lang="ru-RU"/>
        </a:p>
      </dgm:t>
    </dgm:pt>
    <dgm:pt modelId="{3F7BA44F-22E2-4736-B5CB-B3547B270D39}" type="sibTrans" cxnId="{DB5060B1-23F2-488E-BF80-D1BABB483701}">
      <dgm:prSet/>
      <dgm:spPr/>
      <dgm:t>
        <a:bodyPr/>
        <a:lstStyle/>
        <a:p>
          <a:endParaRPr lang="ru-RU"/>
        </a:p>
      </dgm:t>
    </dgm:pt>
    <dgm:pt modelId="{6D9AE79F-5582-475B-988E-B6BBD8C9CA8D}">
      <dgm:prSet phldrT="[Текст]" phldr="1"/>
      <dgm:spPr/>
      <dgm:t>
        <a:bodyPr/>
        <a:lstStyle/>
        <a:p>
          <a:endParaRPr lang="ru-RU"/>
        </a:p>
      </dgm:t>
    </dgm:pt>
    <dgm:pt modelId="{7E58299A-5EC6-44E0-B11B-F3FF73AB3575}" type="parTrans" cxnId="{9B23338C-5688-4B2B-8D2A-FC9BDD8730C9}">
      <dgm:prSet/>
      <dgm:spPr/>
      <dgm:t>
        <a:bodyPr/>
        <a:lstStyle/>
        <a:p>
          <a:endParaRPr lang="ru-RU"/>
        </a:p>
      </dgm:t>
    </dgm:pt>
    <dgm:pt modelId="{7D58BC39-7FF7-462E-97C3-26BF226F7D5B}" type="sibTrans" cxnId="{9B23338C-5688-4B2B-8D2A-FC9BDD8730C9}">
      <dgm:prSet/>
      <dgm:spPr/>
      <dgm:t>
        <a:bodyPr/>
        <a:lstStyle/>
        <a:p>
          <a:endParaRPr lang="ru-RU"/>
        </a:p>
      </dgm:t>
    </dgm:pt>
    <dgm:pt modelId="{564DFD31-F840-401A-A553-799561BED8E6}">
      <dgm:prSet phldrT="[Текст]" phldr="1"/>
      <dgm:spPr/>
      <dgm:t>
        <a:bodyPr/>
        <a:lstStyle/>
        <a:p>
          <a:endParaRPr lang="ru-RU"/>
        </a:p>
      </dgm:t>
    </dgm:pt>
    <dgm:pt modelId="{B3CC0C77-24D7-4A8F-A012-6CD209371387}" type="parTrans" cxnId="{F2FD063D-33A5-47F4-AF57-DBA02716D957}">
      <dgm:prSet/>
      <dgm:spPr/>
      <dgm:t>
        <a:bodyPr/>
        <a:lstStyle/>
        <a:p>
          <a:endParaRPr lang="ru-RU"/>
        </a:p>
      </dgm:t>
    </dgm:pt>
    <dgm:pt modelId="{6B2FA0B4-39B8-4B2D-99C8-886BA50C42C1}" type="sibTrans" cxnId="{F2FD063D-33A5-47F4-AF57-DBA02716D957}">
      <dgm:prSet/>
      <dgm:spPr/>
      <dgm:t>
        <a:bodyPr/>
        <a:lstStyle/>
        <a:p>
          <a:endParaRPr lang="ru-RU"/>
        </a:p>
      </dgm:t>
    </dgm:pt>
    <dgm:pt modelId="{A95260F7-50D7-46B6-BE70-C62BC143AB74}">
      <dgm:prSet phldrT="[Текст]" phldr="1"/>
      <dgm:spPr/>
      <dgm:t>
        <a:bodyPr/>
        <a:lstStyle/>
        <a:p>
          <a:endParaRPr lang="ru-RU"/>
        </a:p>
      </dgm:t>
    </dgm:pt>
    <dgm:pt modelId="{7D412CA7-E328-4149-9504-B89F7E9BCAAD}" type="parTrans" cxnId="{50E0B978-EE71-44B1-9CF0-1ACA35799454}">
      <dgm:prSet/>
      <dgm:spPr/>
      <dgm:t>
        <a:bodyPr/>
        <a:lstStyle/>
        <a:p>
          <a:endParaRPr lang="ru-RU"/>
        </a:p>
      </dgm:t>
    </dgm:pt>
    <dgm:pt modelId="{9C83D45E-6B16-4234-A717-1710409ABBFE}" type="sibTrans" cxnId="{50E0B978-EE71-44B1-9CF0-1ACA35799454}">
      <dgm:prSet/>
      <dgm:spPr/>
      <dgm:t>
        <a:bodyPr/>
        <a:lstStyle/>
        <a:p>
          <a:endParaRPr lang="ru-RU"/>
        </a:p>
      </dgm:t>
    </dgm:pt>
    <dgm:pt modelId="{59F66357-3F40-4D98-9398-3B83307E7125}">
      <dgm:prSet phldrT="[Текст]" phldr="1"/>
      <dgm:spPr/>
      <dgm:t>
        <a:bodyPr/>
        <a:lstStyle/>
        <a:p>
          <a:endParaRPr lang="ru-RU"/>
        </a:p>
      </dgm:t>
    </dgm:pt>
    <dgm:pt modelId="{5FED2418-3012-4DDD-A251-B037DAF11654}" type="parTrans" cxnId="{B6EC30DF-A301-4EE1-80F5-45AEEAC7B06F}">
      <dgm:prSet/>
      <dgm:spPr/>
      <dgm:t>
        <a:bodyPr/>
        <a:lstStyle/>
        <a:p>
          <a:endParaRPr lang="ru-RU"/>
        </a:p>
      </dgm:t>
    </dgm:pt>
    <dgm:pt modelId="{2BBE944D-E5F8-4B0E-9CAB-FEB8968B4181}" type="sibTrans" cxnId="{B6EC30DF-A301-4EE1-80F5-45AEEAC7B06F}">
      <dgm:prSet/>
      <dgm:spPr/>
      <dgm:t>
        <a:bodyPr/>
        <a:lstStyle/>
        <a:p>
          <a:endParaRPr lang="ru-RU"/>
        </a:p>
      </dgm:t>
    </dgm:pt>
    <dgm:pt modelId="{873377E8-ED93-4227-B66A-BE73D09A1084}">
      <dgm:prSet phldrT="[Текст]" phldr="1"/>
      <dgm:spPr/>
      <dgm:t>
        <a:bodyPr/>
        <a:lstStyle/>
        <a:p>
          <a:endParaRPr lang="ru-RU"/>
        </a:p>
      </dgm:t>
    </dgm:pt>
    <dgm:pt modelId="{48EBBF4F-6FC2-4506-9A19-E6203101735A}" type="parTrans" cxnId="{A362EA70-BE1F-421F-88ED-ED3FF6CF2813}">
      <dgm:prSet/>
      <dgm:spPr/>
      <dgm:t>
        <a:bodyPr/>
        <a:lstStyle/>
        <a:p>
          <a:endParaRPr lang="ru-RU"/>
        </a:p>
      </dgm:t>
    </dgm:pt>
    <dgm:pt modelId="{BC77A0E7-54AE-462F-A78E-D547105C1194}" type="sibTrans" cxnId="{A362EA70-BE1F-421F-88ED-ED3FF6CF2813}">
      <dgm:prSet/>
      <dgm:spPr/>
      <dgm:t>
        <a:bodyPr/>
        <a:lstStyle/>
        <a:p>
          <a:endParaRPr lang="ru-RU"/>
        </a:p>
      </dgm:t>
    </dgm:pt>
    <dgm:pt modelId="{89B6196C-21DC-4CE5-8561-7D5FADB4689A}">
      <dgm:prSet phldrT="[Текст]" phldr="1"/>
      <dgm:spPr/>
      <dgm:t>
        <a:bodyPr/>
        <a:lstStyle/>
        <a:p>
          <a:endParaRPr lang="ru-RU"/>
        </a:p>
      </dgm:t>
    </dgm:pt>
    <dgm:pt modelId="{D9F2994C-9DBE-484F-AB90-B6BF7C687EA1}" type="parTrans" cxnId="{C0426F65-DB7F-46F0-98BA-43771C55DB6A}">
      <dgm:prSet/>
      <dgm:spPr/>
      <dgm:t>
        <a:bodyPr/>
        <a:lstStyle/>
        <a:p>
          <a:endParaRPr lang="ru-RU"/>
        </a:p>
      </dgm:t>
    </dgm:pt>
    <dgm:pt modelId="{55C7A6E4-23E4-48C3-A0C0-5BC6F097C85B}" type="sibTrans" cxnId="{C0426F65-DB7F-46F0-98BA-43771C55DB6A}">
      <dgm:prSet/>
      <dgm:spPr/>
      <dgm:t>
        <a:bodyPr/>
        <a:lstStyle/>
        <a:p>
          <a:endParaRPr lang="ru-RU"/>
        </a:p>
      </dgm:t>
    </dgm:pt>
    <dgm:pt modelId="{F59EA845-E4A5-43DF-8FA6-428E44523610}" type="pres">
      <dgm:prSet presAssocID="{9E90E9F1-AD89-46D4-8513-17FA371D5B51}" presName="Name0" presStyleCnt="0">
        <dgm:presLayoutVars>
          <dgm:dir/>
          <dgm:animLvl val="lvl"/>
          <dgm:resizeHandles val="exact"/>
        </dgm:presLayoutVars>
      </dgm:prSet>
      <dgm:spPr/>
    </dgm:pt>
    <dgm:pt modelId="{9A6C76DE-21CB-43BD-88F1-5B3B81E83B62}" type="pres">
      <dgm:prSet presAssocID="{9E90E9F1-AD89-46D4-8513-17FA371D5B51}" presName="tSp" presStyleCnt="0"/>
      <dgm:spPr/>
    </dgm:pt>
    <dgm:pt modelId="{0E087B47-16CB-42EA-B2B3-6E91855BD820}" type="pres">
      <dgm:prSet presAssocID="{9E90E9F1-AD89-46D4-8513-17FA371D5B51}" presName="bSp" presStyleCnt="0"/>
      <dgm:spPr/>
    </dgm:pt>
    <dgm:pt modelId="{0214BADA-26B4-488C-8C2F-11F84C80BB2E}" type="pres">
      <dgm:prSet presAssocID="{9E90E9F1-AD89-46D4-8513-17FA371D5B51}" presName="process" presStyleCnt="0"/>
      <dgm:spPr/>
    </dgm:pt>
    <dgm:pt modelId="{8D46C2C0-A8AB-435C-9AE7-73168CD0458C}" type="pres">
      <dgm:prSet presAssocID="{94E4D353-9674-4617-B04C-6506ECE35251}" presName="composite1" presStyleCnt="0"/>
      <dgm:spPr/>
    </dgm:pt>
    <dgm:pt modelId="{42DF61BE-B71A-483B-880C-2A98DF672F72}" type="pres">
      <dgm:prSet presAssocID="{94E4D353-9674-4617-B04C-6506ECE35251}" presName="dummyNode1" presStyleLbl="node1" presStyleIdx="0" presStyleCnt="3"/>
      <dgm:spPr/>
    </dgm:pt>
    <dgm:pt modelId="{2EFF6806-3645-4070-87C5-3A686628D997}" type="pres">
      <dgm:prSet presAssocID="{94E4D353-9674-4617-B04C-6506ECE35251}" presName="childNode1" presStyleLbl="bgAcc1" presStyleIdx="0" presStyleCnt="3">
        <dgm:presLayoutVars>
          <dgm:bulletEnabled val="1"/>
        </dgm:presLayoutVars>
      </dgm:prSet>
      <dgm:spPr/>
    </dgm:pt>
    <dgm:pt modelId="{CB4F6F30-B16F-41B1-A8B1-E58665CCC908}" type="pres">
      <dgm:prSet presAssocID="{94E4D353-9674-4617-B04C-6506ECE35251}" presName="childNode1tx" presStyleLbl="bgAcc1" presStyleIdx="0" presStyleCnt="3">
        <dgm:presLayoutVars>
          <dgm:bulletEnabled val="1"/>
        </dgm:presLayoutVars>
      </dgm:prSet>
      <dgm:spPr/>
    </dgm:pt>
    <dgm:pt modelId="{1E1DB8CC-F22F-421C-84CA-B79D80702DD0}" type="pres">
      <dgm:prSet presAssocID="{94E4D353-9674-4617-B04C-6506ECE35251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FEC7779B-BFAD-4B6B-A004-B9265F05FA80}" type="pres">
      <dgm:prSet presAssocID="{94E4D353-9674-4617-B04C-6506ECE35251}" presName="connSite1" presStyleCnt="0"/>
      <dgm:spPr/>
    </dgm:pt>
    <dgm:pt modelId="{4A771F6A-0DBE-4DFC-9CDE-89965B6A2C03}" type="pres">
      <dgm:prSet presAssocID="{AF0C0CF5-59BA-417C-B097-8DDC16F3D6B2}" presName="Name9" presStyleLbl="sibTrans2D1" presStyleIdx="0" presStyleCnt="2"/>
      <dgm:spPr/>
    </dgm:pt>
    <dgm:pt modelId="{7C9C0B9B-EED2-4D93-8470-DC871AC8CC72}" type="pres">
      <dgm:prSet presAssocID="{6D9AE79F-5582-475B-988E-B6BBD8C9CA8D}" presName="composite2" presStyleCnt="0"/>
      <dgm:spPr/>
    </dgm:pt>
    <dgm:pt modelId="{194831CA-9C54-4F33-8BA0-96BD548B2EF5}" type="pres">
      <dgm:prSet presAssocID="{6D9AE79F-5582-475B-988E-B6BBD8C9CA8D}" presName="dummyNode2" presStyleLbl="node1" presStyleIdx="0" presStyleCnt="3"/>
      <dgm:spPr/>
    </dgm:pt>
    <dgm:pt modelId="{CBA003C6-9D38-46AD-8B61-54E2E6C86B16}" type="pres">
      <dgm:prSet presAssocID="{6D9AE79F-5582-475B-988E-B6BBD8C9CA8D}" presName="childNode2" presStyleLbl="bgAcc1" presStyleIdx="1" presStyleCnt="3">
        <dgm:presLayoutVars>
          <dgm:bulletEnabled val="1"/>
        </dgm:presLayoutVars>
      </dgm:prSet>
      <dgm:spPr/>
    </dgm:pt>
    <dgm:pt modelId="{357F8B62-F54F-4764-9C14-346F2166DB2A}" type="pres">
      <dgm:prSet presAssocID="{6D9AE79F-5582-475B-988E-B6BBD8C9CA8D}" presName="childNode2tx" presStyleLbl="bgAcc1" presStyleIdx="1" presStyleCnt="3">
        <dgm:presLayoutVars>
          <dgm:bulletEnabled val="1"/>
        </dgm:presLayoutVars>
      </dgm:prSet>
      <dgm:spPr/>
    </dgm:pt>
    <dgm:pt modelId="{4066BDA2-CDA1-4B99-9549-D230B0AECF87}" type="pres">
      <dgm:prSet presAssocID="{6D9AE79F-5582-475B-988E-B6BBD8C9CA8D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49832170-B742-4B64-8BA5-35A0AD87490A}" type="pres">
      <dgm:prSet presAssocID="{6D9AE79F-5582-475B-988E-B6BBD8C9CA8D}" presName="connSite2" presStyleCnt="0"/>
      <dgm:spPr/>
    </dgm:pt>
    <dgm:pt modelId="{44A4891E-68E6-43CB-B346-00CA8D2AC0FE}" type="pres">
      <dgm:prSet presAssocID="{7D58BC39-7FF7-462E-97C3-26BF226F7D5B}" presName="Name18" presStyleLbl="sibTrans2D1" presStyleIdx="1" presStyleCnt="2"/>
      <dgm:spPr/>
    </dgm:pt>
    <dgm:pt modelId="{42A37756-FA13-40AC-8C74-CD73464CBF51}" type="pres">
      <dgm:prSet presAssocID="{59F66357-3F40-4D98-9398-3B83307E7125}" presName="composite1" presStyleCnt="0"/>
      <dgm:spPr/>
    </dgm:pt>
    <dgm:pt modelId="{788D31F5-23A6-4907-9FC3-AC4A5C41F0A1}" type="pres">
      <dgm:prSet presAssocID="{59F66357-3F40-4D98-9398-3B83307E7125}" presName="dummyNode1" presStyleLbl="node1" presStyleIdx="1" presStyleCnt="3"/>
      <dgm:spPr/>
    </dgm:pt>
    <dgm:pt modelId="{B0162221-C8B8-48F3-84A4-1D1499C0C4D3}" type="pres">
      <dgm:prSet presAssocID="{59F66357-3F40-4D98-9398-3B83307E7125}" presName="childNode1" presStyleLbl="bgAcc1" presStyleIdx="2" presStyleCnt="3">
        <dgm:presLayoutVars>
          <dgm:bulletEnabled val="1"/>
        </dgm:presLayoutVars>
      </dgm:prSet>
      <dgm:spPr/>
    </dgm:pt>
    <dgm:pt modelId="{96DABC52-E101-4398-A6C1-559F33BE98ED}" type="pres">
      <dgm:prSet presAssocID="{59F66357-3F40-4D98-9398-3B83307E7125}" presName="childNode1tx" presStyleLbl="bgAcc1" presStyleIdx="2" presStyleCnt="3">
        <dgm:presLayoutVars>
          <dgm:bulletEnabled val="1"/>
        </dgm:presLayoutVars>
      </dgm:prSet>
      <dgm:spPr/>
    </dgm:pt>
    <dgm:pt modelId="{A42A1AA9-DB16-49A9-9F68-C7B4AD1A04CB}" type="pres">
      <dgm:prSet presAssocID="{59F66357-3F40-4D98-9398-3B83307E7125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E4D8D567-2E17-42ED-859B-BA4B0DF749D1}" type="pres">
      <dgm:prSet presAssocID="{59F66357-3F40-4D98-9398-3B83307E7125}" presName="connSite1" presStyleCnt="0"/>
      <dgm:spPr/>
    </dgm:pt>
  </dgm:ptLst>
  <dgm:cxnLst>
    <dgm:cxn modelId="{5795893E-EEBE-498F-9B1F-6EAFA0EEE734}" type="presOf" srcId="{00731CAF-8249-4E03-B3F0-44AE5229DCE3}" destId="{CB4F6F30-B16F-41B1-A8B1-E58665CCC908}" srcOrd="1" destOrd="1" presId="urn:microsoft.com/office/officeart/2005/8/layout/hProcess4"/>
    <dgm:cxn modelId="{E104E499-B0C8-44A3-ACA3-998909C7966F}" type="presOf" srcId="{59F66357-3F40-4D98-9398-3B83307E7125}" destId="{A42A1AA9-DB16-49A9-9F68-C7B4AD1A04CB}" srcOrd="0" destOrd="0" presId="urn:microsoft.com/office/officeart/2005/8/layout/hProcess4"/>
    <dgm:cxn modelId="{6B9C36F9-3CDC-4A6D-9E93-E1E40869038E}" type="presOf" srcId="{89B6196C-21DC-4CE5-8561-7D5FADB4689A}" destId="{96DABC52-E101-4398-A6C1-559F33BE98ED}" srcOrd="1" destOrd="1" presId="urn:microsoft.com/office/officeart/2005/8/layout/hProcess4"/>
    <dgm:cxn modelId="{DDA3E6FA-7713-47B5-BBB4-32097D5E4A9A}" srcId="{9E90E9F1-AD89-46D4-8513-17FA371D5B51}" destId="{94E4D353-9674-4617-B04C-6506ECE35251}" srcOrd="0" destOrd="0" parTransId="{44D48583-68C1-487E-8180-FC1E520943A1}" sibTransId="{AF0C0CF5-59BA-417C-B097-8DDC16F3D6B2}"/>
    <dgm:cxn modelId="{3615B6D6-A952-42C3-8480-0B70F206C665}" type="presOf" srcId="{9E90E9F1-AD89-46D4-8513-17FA371D5B51}" destId="{F59EA845-E4A5-43DF-8FA6-428E44523610}" srcOrd="0" destOrd="0" presId="urn:microsoft.com/office/officeart/2005/8/layout/hProcess4"/>
    <dgm:cxn modelId="{76251454-B255-4B3A-B4AB-C1C3B8B31EE7}" srcId="{94E4D353-9674-4617-B04C-6506ECE35251}" destId="{0087ED55-DF24-4513-93CA-B736367FB230}" srcOrd="0" destOrd="0" parTransId="{83B48688-B0EA-4323-A7DC-FA8BAE2EB9E2}" sibTransId="{A6465C3B-2308-4F8A-8CE2-0850E36F4464}"/>
    <dgm:cxn modelId="{C0426F65-DB7F-46F0-98BA-43771C55DB6A}" srcId="{59F66357-3F40-4D98-9398-3B83307E7125}" destId="{89B6196C-21DC-4CE5-8561-7D5FADB4689A}" srcOrd="1" destOrd="0" parTransId="{D9F2994C-9DBE-484F-AB90-B6BF7C687EA1}" sibTransId="{55C7A6E4-23E4-48C3-A0C0-5BC6F097C85B}"/>
    <dgm:cxn modelId="{72A6AB75-39CA-46B0-AD43-5037C3D89047}" type="presOf" srcId="{564DFD31-F840-401A-A553-799561BED8E6}" destId="{357F8B62-F54F-4764-9C14-346F2166DB2A}" srcOrd="1" destOrd="0" presId="urn:microsoft.com/office/officeart/2005/8/layout/hProcess4"/>
    <dgm:cxn modelId="{E87700C7-A0CA-4DBD-B1C2-0E7A36848452}" type="presOf" srcId="{7D58BC39-7FF7-462E-97C3-26BF226F7D5B}" destId="{44A4891E-68E6-43CB-B346-00CA8D2AC0FE}" srcOrd="0" destOrd="0" presId="urn:microsoft.com/office/officeart/2005/8/layout/hProcess4"/>
    <dgm:cxn modelId="{B8924052-D710-40B0-A8A9-507359C7AFEB}" type="presOf" srcId="{89B6196C-21DC-4CE5-8561-7D5FADB4689A}" destId="{B0162221-C8B8-48F3-84A4-1D1499C0C4D3}" srcOrd="0" destOrd="1" presId="urn:microsoft.com/office/officeart/2005/8/layout/hProcess4"/>
    <dgm:cxn modelId="{EAB4640C-2679-4DBF-BEA9-6137EB760D41}" type="presOf" srcId="{0087ED55-DF24-4513-93CA-B736367FB230}" destId="{2EFF6806-3645-4070-87C5-3A686628D997}" srcOrd="0" destOrd="0" presId="urn:microsoft.com/office/officeart/2005/8/layout/hProcess4"/>
    <dgm:cxn modelId="{8D51AFD1-101E-48A2-AF9A-4993068A6FB8}" type="presOf" srcId="{564DFD31-F840-401A-A553-799561BED8E6}" destId="{CBA003C6-9D38-46AD-8B61-54E2E6C86B16}" srcOrd="0" destOrd="0" presId="urn:microsoft.com/office/officeart/2005/8/layout/hProcess4"/>
    <dgm:cxn modelId="{50E0B978-EE71-44B1-9CF0-1ACA35799454}" srcId="{6D9AE79F-5582-475B-988E-B6BBD8C9CA8D}" destId="{A95260F7-50D7-46B6-BE70-C62BC143AB74}" srcOrd="1" destOrd="0" parTransId="{7D412CA7-E328-4149-9504-B89F7E9BCAAD}" sibTransId="{9C83D45E-6B16-4234-A717-1710409ABBFE}"/>
    <dgm:cxn modelId="{DE92D04B-0A07-49A8-9252-8AE800612CA6}" type="presOf" srcId="{A95260F7-50D7-46B6-BE70-C62BC143AB74}" destId="{357F8B62-F54F-4764-9C14-346F2166DB2A}" srcOrd="1" destOrd="1" presId="urn:microsoft.com/office/officeart/2005/8/layout/hProcess4"/>
    <dgm:cxn modelId="{4F355324-2FBF-40CD-AEC3-FAA6281C557D}" type="presOf" srcId="{6D9AE79F-5582-475B-988E-B6BBD8C9CA8D}" destId="{4066BDA2-CDA1-4B99-9549-D230B0AECF87}" srcOrd="0" destOrd="0" presId="urn:microsoft.com/office/officeart/2005/8/layout/hProcess4"/>
    <dgm:cxn modelId="{A362EA70-BE1F-421F-88ED-ED3FF6CF2813}" srcId="{59F66357-3F40-4D98-9398-3B83307E7125}" destId="{873377E8-ED93-4227-B66A-BE73D09A1084}" srcOrd="0" destOrd="0" parTransId="{48EBBF4F-6FC2-4506-9A19-E6203101735A}" sibTransId="{BC77A0E7-54AE-462F-A78E-D547105C1194}"/>
    <dgm:cxn modelId="{42DDA0AE-5D05-4348-B522-F960FC5CBE42}" type="presOf" srcId="{AF0C0CF5-59BA-417C-B097-8DDC16F3D6B2}" destId="{4A771F6A-0DBE-4DFC-9CDE-89965B6A2C03}" srcOrd="0" destOrd="0" presId="urn:microsoft.com/office/officeart/2005/8/layout/hProcess4"/>
    <dgm:cxn modelId="{A33897C1-D7C4-4C0F-BB49-F511CCAFEF4B}" type="presOf" srcId="{0087ED55-DF24-4513-93CA-B736367FB230}" destId="{CB4F6F30-B16F-41B1-A8B1-E58665CCC908}" srcOrd="1" destOrd="0" presId="urn:microsoft.com/office/officeart/2005/8/layout/hProcess4"/>
    <dgm:cxn modelId="{835C229E-7A47-498D-B438-EBDA2036E891}" type="presOf" srcId="{873377E8-ED93-4227-B66A-BE73D09A1084}" destId="{B0162221-C8B8-48F3-84A4-1D1499C0C4D3}" srcOrd="0" destOrd="0" presId="urn:microsoft.com/office/officeart/2005/8/layout/hProcess4"/>
    <dgm:cxn modelId="{C97AFB60-5568-40B1-8C15-343C4210A568}" type="presOf" srcId="{A95260F7-50D7-46B6-BE70-C62BC143AB74}" destId="{CBA003C6-9D38-46AD-8B61-54E2E6C86B16}" srcOrd="0" destOrd="1" presId="urn:microsoft.com/office/officeart/2005/8/layout/hProcess4"/>
    <dgm:cxn modelId="{C4204FB3-ABD9-447A-A056-B9A484D43FD1}" type="presOf" srcId="{873377E8-ED93-4227-B66A-BE73D09A1084}" destId="{96DABC52-E101-4398-A6C1-559F33BE98ED}" srcOrd="1" destOrd="0" presId="urn:microsoft.com/office/officeart/2005/8/layout/hProcess4"/>
    <dgm:cxn modelId="{B6EC30DF-A301-4EE1-80F5-45AEEAC7B06F}" srcId="{9E90E9F1-AD89-46D4-8513-17FA371D5B51}" destId="{59F66357-3F40-4D98-9398-3B83307E7125}" srcOrd="2" destOrd="0" parTransId="{5FED2418-3012-4DDD-A251-B037DAF11654}" sibTransId="{2BBE944D-E5F8-4B0E-9CAB-FEB8968B4181}"/>
    <dgm:cxn modelId="{F2FD063D-33A5-47F4-AF57-DBA02716D957}" srcId="{6D9AE79F-5582-475B-988E-B6BBD8C9CA8D}" destId="{564DFD31-F840-401A-A553-799561BED8E6}" srcOrd="0" destOrd="0" parTransId="{B3CC0C77-24D7-4A8F-A012-6CD209371387}" sibTransId="{6B2FA0B4-39B8-4B2D-99C8-886BA50C42C1}"/>
    <dgm:cxn modelId="{497CD11F-FD77-4459-AD57-BBDB3931CB44}" type="presOf" srcId="{94E4D353-9674-4617-B04C-6506ECE35251}" destId="{1E1DB8CC-F22F-421C-84CA-B79D80702DD0}" srcOrd="0" destOrd="0" presId="urn:microsoft.com/office/officeart/2005/8/layout/hProcess4"/>
    <dgm:cxn modelId="{2CCE9F44-0795-4D4C-92B9-552808704BA1}" type="presOf" srcId="{00731CAF-8249-4E03-B3F0-44AE5229DCE3}" destId="{2EFF6806-3645-4070-87C5-3A686628D997}" srcOrd="0" destOrd="1" presId="urn:microsoft.com/office/officeart/2005/8/layout/hProcess4"/>
    <dgm:cxn modelId="{DB5060B1-23F2-488E-BF80-D1BABB483701}" srcId="{94E4D353-9674-4617-B04C-6506ECE35251}" destId="{00731CAF-8249-4E03-B3F0-44AE5229DCE3}" srcOrd="1" destOrd="0" parTransId="{EB7C44C5-4F58-44A8-ADA2-FCC1B1B6A7EA}" sibTransId="{3F7BA44F-22E2-4736-B5CB-B3547B270D39}"/>
    <dgm:cxn modelId="{9B23338C-5688-4B2B-8D2A-FC9BDD8730C9}" srcId="{9E90E9F1-AD89-46D4-8513-17FA371D5B51}" destId="{6D9AE79F-5582-475B-988E-B6BBD8C9CA8D}" srcOrd="1" destOrd="0" parTransId="{7E58299A-5EC6-44E0-B11B-F3FF73AB3575}" sibTransId="{7D58BC39-7FF7-462E-97C3-26BF226F7D5B}"/>
    <dgm:cxn modelId="{AAFC29B6-D2E8-46C7-BC8F-44EE95C9D7EB}" type="presParOf" srcId="{F59EA845-E4A5-43DF-8FA6-428E44523610}" destId="{9A6C76DE-21CB-43BD-88F1-5B3B81E83B62}" srcOrd="0" destOrd="0" presId="urn:microsoft.com/office/officeart/2005/8/layout/hProcess4"/>
    <dgm:cxn modelId="{94C787CD-0BD9-4C85-A749-88A3890D29F7}" type="presParOf" srcId="{F59EA845-E4A5-43DF-8FA6-428E44523610}" destId="{0E087B47-16CB-42EA-B2B3-6E91855BD820}" srcOrd="1" destOrd="0" presId="urn:microsoft.com/office/officeart/2005/8/layout/hProcess4"/>
    <dgm:cxn modelId="{9EA4CA43-D447-4BE6-9666-DA90D9B474AB}" type="presParOf" srcId="{F59EA845-E4A5-43DF-8FA6-428E44523610}" destId="{0214BADA-26B4-488C-8C2F-11F84C80BB2E}" srcOrd="2" destOrd="0" presId="urn:microsoft.com/office/officeart/2005/8/layout/hProcess4"/>
    <dgm:cxn modelId="{731A78D2-3A7E-4203-8499-A20C7703F49B}" type="presParOf" srcId="{0214BADA-26B4-488C-8C2F-11F84C80BB2E}" destId="{8D46C2C0-A8AB-435C-9AE7-73168CD0458C}" srcOrd="0" destOrd="0" presId="urn:microsoft.com/office/officeart/2005/8/layout/hProcess4"/>
    <dgm:cxn modelId="{16E4E079-BCAF-496A-9C80-CBD73AF7EA04}" type="presParOf" srcId="{8D46C2C0-A8AB-435C-9AE7-73168CD0458C}" destId="{42DF61BE-B71A-483B-880C-2A98DF672F72}" srcOrd="0" destOrd="0" presId="urn:microsoft.com/office/officeart/2005/8/layout/hProcess4"/>
    <dgm:cxn modelId="{1713CB13-BCF8-4770-A9BD-8FDDDA5A549C}" type="presParOf" srcId="{8D46C2C0-A8AB-435C-9AE7-73168CD0458C}" destId="{2EFF6806-3645-4070-87C5-3A686628D997}" srcOrd="1" destOrd="0" presId="urn:microsoft.com/office/officeart/2005/8/layout/hProcess4"/>
    <dgm:cxn modelId="{B923C157-71DE-4268-B56A-1680CA81581A}" type="presParOf" srcId="{8D46C2C0-A8AB-435C-9AE7-73168CD0458C}" destId="{CB4F6F30-B16F-41B1-A8B1-E58665CCC908}" srcOrd="2" destOrd="0" presId="urn:microsoft.com/office/officeart/2005/8/layout/hProcess4"/>
    <dgm:cxn modelId="{7043AB91-6BCF-4947-B216-90FACFCB291E}" type="presParOf" srcId="{8D46C2C0-A8AB-435C-9AE7-73168CD0458C}" destId="{1E1DB8CC-F22F-421C-84CA-B79D80702DD0}" srcOrd="3" destOrd="0" presId="urn:microsoft.com/office/officeart/2005/8/layout/hProcess4"/>
    <dgm:cxn modelId="{BF7E83AC-5F4A-4257-B3E2-6506DD3AA1EF}" type="presParOf" srcId="{8D46C2C0-A8AB-435C-9AE7-73168CD0458C}" destId="{FEC7779B-BFAD-4B6B-A004-B9265F05FA80}" srcOrd="4" destOrd="0" presId="urn:microsoft.com/office/officeart/2005/8/layout/hProcess4"/>
    <dgm:cxn modelId="{ED4C1D78-9569-4A0A-AE8F-4DC3D89F1565}" type="presParOf" srcId="{0214BADA-26B4-488C-8C2F-11F84C80BB2E}" destId="{4A771F6A-0DBE-4DFC-9CDE-89965B6A2C03}" srcOrd="1" destOrd="0" presId="urn:microsoft.com/office/officeart/2005/8/layout/hProcess4"/>
    <dgm:cxn modelId="{ECDB08F0-5CFE-4BFA-A09F-1DC6543BAF7C}" type="presParOf" srcId="{0214BADA-26B4-488C-8C2F-11F84C80BB2E}" destId="{7C9C0B9B-EED2-4D93-8470-DC871AC8CC72}" srcOrd="2" destOrd="0" presId="urn:microsoft.com/office/officeart/2005/8/layout/hProcess4"/>
    <dgm:cxn modelId="{9E126B5D-F899-4BC9-8747-DE2385DA9281}" type="presParOf" srcId="{7C9C0B9B-EED2-4D93-8470-DC871AC8CC72}" destId="{194831CA-9C54-4F33-8BA0-96BD548B2EF5}" srcOrd="0" destOrd="0" presId="urn:microsoft.com/office/officeart/2005/8/layout/hProcess4"/>
    <dgm:cxn modelId="{97CA76E3-3C49-44ED-BCDD-B5EAE54251A0}" type="presParOf" srcId="{7C9C0B9B-EED2-4D93-8470-DC871AC8CC72}" destId="{CBA003C6-9D38-46AD-8B61-54E2E6C86B16}" srcOrd="1" destOrd="0" presId="urn:microsoft.com/office/officeart/2005/8/layout/hProcess4"/>
    <dgm:cxn modelId="{827D6E1F-4529-426C-8D4B-2E5B18709AF2}" type="presParOf" srcId="{7C9C0B9B-EED2-4D93-8470-DC871AC8CC72}" destId="{357F8B62-F54F-4764-9C14-346F2166DB2A}" srcOrd="2" destOrd="0" presId="urn:microsoft.com/office/officeart/2005/8/layout/hProcess4"/>
    <dgm:cxn modelId="{CB080BA6-7984-4E88-A698-53DA8F519539}" type="presParOf" srcId="{7C9C0B9B-EED2-4D93-8470-DC871AC8CC72}" destId="{4066BDA2-CDA1-4B99-9549-D230B0AECF87}" srcOrd="3" destOrd="0" presId="urn:microsoft.com/office/officeart/2005/8/layout/hProcess4"/>
    <dgm:cxn modelId="{77315233-3083-4BEA-B9F5-5A6BCD77EF2B}" type="presParOf" srcId="{7C9C0B9B-EED2-4D93-8470-DC871AC8CC72}" destId="{49832170-B742-4B64-8BA5-35A0AD87490A}" srcOrd="4" destOrd="0" presId="urn:microsoft.com/office/officeart/2005/8/layout/hProcess4"/>
    <dgm:cxn modelId="{F19431D3-0652-4131-98AD-E802374C5F5E}" type="presParOf" srcId="{0214BADA-26B4-488C-8C2F-11F84C80BB2E}" destId="{44A4891E-68E6-43CB-B346-00CA8D2AC0FE}" srcOrd="3" destOrd="0" presId="urn:microsoft.com/office/officeart/2005/8/layout/hProcess4"/>
    <dgm:cxn modelId="{1A603623-E333-4542-B5A9-87EC501AA21F}" type="presParOf" srcId="{0214BADA-26B4-488C-8C2F-11F84C80BB2E}" destId="{42A37756-FA13-40AC-8C74-CD73464CBF51}" srcOrd="4" destOrd="0" presId="urn:microsoft.com/office/officeart/2005/8/layout/hProcess4"/>
    <dgm:cxn modelId="{DADCBEBC-F59C-4B27-BDAC-21D27E442CA8}" type="presParOf" srcId="{42A37756-FA13-40AC-8C74-CD73464CBF51}" destId="{788D31F5-23A6-4907-9FC3-AC4A5C41F0A1}" srcOrd="0" destOrd="0" presId="urn:microsoft.com/office/officeart/2005/8/layout/hProcess4"/>
    <dgm:cxn modelId="{7940D097-64E9-428C-B998-6A5248C5C9DA}" type="presParOf" srcId="{42A37756-FA13-40AC-8C74-CD73464CBF51}" destId="{B0162221-C8B8-48F3-84A4-1D1499C0C4D3}" srcOrd="1" destOrd="0" presId="urn:microsoft.com/office/officeart/2005/8/layout/hProcess4"/>
    <dgm:cxn modelId="{7EA85B5F-AAF2-4A4E-9613-1B4FE95D1E0E}" type="presParOf" srcId="{42A37756-FA13-40AC-8C74-CD73464CBF51}" destId="{96DABC52-E101-4398-A6C1-559F33BE98ED}" srcOrd="2" destOrd="0" presId="urn:microsoft.com/office/officeart/2005/8/layout/hProcess4"/>
    <dgm:cxn modelId="{470D6A10-E7D8-4752-AAA0-C6F8EEF645A5}" type="presParOf" srcId="{42A37756-FA13-40AC-8C74-CD73464CBF51}" destId="{A42A1AA9-DB16-49A9-9F68-C7B4AD1A04CB}" srcOrd="3" destOrd="0" presId="urn:microsoft.com/office/officeart/2005/8/layout/hProcess4"/>
    <dgm:cxn modelId="{1CE33377-72D3-43DE-8C9F-3E7C5869429A}" type="presParOf" srcId="{42A37756-FA13-40AC-8C74-CD73464CBF51}" destId="{E4D8D567-2E17-42ED-859B-BA4B0DF749D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F6806-3645-4070-87C5-3A686628D997}">
      <dsp:nvSpPr>
        <dsp:cNvPr id="0" name=""/>
        <dsp:cNvSpPr/>
      </dsp:nvSpPr>
      <dsp:spPr>
        <a:xfrm>
          <a:off x="106" y="1330940"/>
          <a:ext cx="1699969" cy="1402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/>
        </a:p>
      </dsp:txBody>
      <dsp:txXfrm>
        <a:off x="32373" y="1363207"/>
        <a:ext cx="1635435" cy="1037131"/>
      </dsp:txXfrm>
    </dsp:sp>
    <dsp:sp modelId="{4A771F6A-0DBE-4DFC-9CDE-89965B6A2C03}">
      <dsp:nvSpPr>
        <dsp:cNvPr id="0" name=""/>
        <dsp:cNvSpPr/>
      </dsp:nvSpPr>
      <dsp:spPr>
        <a:xfrm>
          <a:off x="975710" y="1737664"/>
          <a:ext cx="1767229" cy="1767229"/>
        </a:xfrm>
        <a:prstGeom prst="leftCircularArrow">
          <a:avLst>
            <a:gd name="adj1" fmla="val 2550"/>
            <a:gd name="adj2" fmla="val 309429"/>
            <a:gd name="adj3" fmla="val 2084940"/>
            <a:gd name="adj4" fmla="val 9024489"/>
            <a:gd name="adj5" fmla="val 297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DB8CC-F22F-421C-84CA-B79D80702DD0}">
      <dsp:nvSpPr>
        <dsp:cNvPr id="0" name=""/>
        <dsp:cNvSpPr/>
      </dsp:nvSpPr>
      <dsp:spPr>
        <a:xfrm>
          <a:off x="377877" y="2432605"/>
          <a:ext cx="1511084" cy="6009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395477" y="2450205"/>
        <a:ext cx="1475884" cy="565708"/>
      </dsp:txXfrm>
    </dsp:sp>
    <dsp:sp modelId="{CBA003C6-9D38-46AD-8B61-54E2E6C86B16}">
      <dsp:nvSpPr>
        <dsp:cNvPr id="0" name=""/>
        <dsp:cNvSpPr/>
      </dsp:nvSpPr>
      <dsp:spPr>
        <a:xfrm>
          <a:off x="2103572" y="1330940"/>
          <a:ext cx="1699969" cy="1402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/>
        </a:p>
      </dsp:txBody>
      <dsp:txXfrm>
        <a:off x="2135839" y="1663661"/>
        <a:ext cx="1635435" cy="1037131"/>
      </dsp:txXfrm>
    </dsp:sp>
    <dsp:sp modelId="{44A4891E-68E6-43CB-B346-00CA8D2AC0FE}">
      <dsp:nvSpPr>
        <dsp:cNvPr id="0" name=""/>
        <dsp:cNvSpPr/>
      </dsp:nvSpPr>
      <dsp:spPr>
        <a:xfrm>
          <a:off x="3065009" y="504130"/>
          <a:ext cx="1984448" cy="1984448"/>
        </a:xfrm>
        <a:prstGeom prst="circularArrow">
          <a:avLst>
            <a:gd name="adj1" fmla="val 2271"/>
            <a:gd name="adj2" fmla="val 273786"/>
            <a:gd name="adj3" fmla="val 19550703"/>
            <a:gd name="adj4" fmla="val 12575511"/>
            <a:gd name="adj5" fmla="val 265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6BDA2-CDA1-4B99-9549-D230B0AECF87}">
      <dsp:nvSpPr>
        <dsp:cNvPr id="0" name=""/>
        <dsp:cNvSpPr/>
      </dsp:nvSpPr>
      <dsp:spPr>
        <a:xfrm>
          <a:off x="2481343" y="1030485"/>
          <a:ext cx="1511084" cy="6009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2498943" y="1048085"/>
        <a:ext cx="1475884" cy="565708"/>
      </dsp:txXfrm>
    </dsp:sp>
    <dsp:sp modelId="{B0162221-C8B8-48F3-84A4-1D1499C0C4D3}">
      <dsp:nvSpPr>
        <dsp:cNvPr id="0" name=""/>
        <dsp:cNvSpPr/>
      </dsp:nvSpPr>
      <dsp:spPr>
        <a:xfrm>
          <a:off x="4207037" y="1330940"/>
          <a:ext cx="1699969" cy="1402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/>
        </a:p>
      </dsp:txBody>
      <dsp:txXfrm>
        <a:off x="4239304" y="1363207"/>
        <a:ext cx="1635435" cy="1037131"/>
      </dsp:txXfrm>
    </dsp:sp>
    <dsp:sp modelId="{A42A1AA9-DB16-49A9-9F68-C7B4AD1A04CB}">
      <dsp:nvSpPr>
        <dsp:cNvPr id="0" name=""/>
        <dsp:cNvSpPr/>
      </dsp:nvSpPr>
      <dsp:spPr>
        <a:xfrm>
          <a:off x="4584809" y="2432605"/>
          <a:ext cx="1511084" cy="6009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4602409" y="2450205"/>
        <a:ext cx="1475884" cy="565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5D347-87D5-4BDD-A224-3A7A873AFDA6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98773-5771-427A-9F26-7820532941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770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98773-5771-427A-9F26-78205329417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988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98773-5771-427A-9F26-78205329417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667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98773-5771-427A-9F26-78205329417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703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98773-5771-427A-9F26-78205329417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043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98773-5771-427A-9F26-78205329417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135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98773-5771-427A-9F26-78205329417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8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582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222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352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86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440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700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032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3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86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630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565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B2109-A4A9-4D2A-92E0-32145BB780B2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A6F4F-ED4D-4A5A-A067-F101436A53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27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diagramQuickStyle" Target="../diagrams/quickStyle1.xml"/><Relationship Id="rId11" Type="http://schemas.openxmlformats.org/officeDocument/2006/relationships/slide" Target="slide5.xml"/><Relationship Id="rId5" Type="http://schemas.openxmlformats.org/officeDocument/2006/relationships/diagramLayout" Target="../diagrams/layout1.xml"/><Relationship Id="rId10" Type="http://schemas.openxmlformats.org/officeDocument/2006/relationships/slide" Target="slide4.xml"/><Relationship Id="rId4" Type="http://schemas.openxmlformats.org/officeDocument/2006/relationships/diagramData" Target="../diagrams/data1.xml"/><Relationship Id="rId9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7_%D0%B8%D1%8E%D0%BB%D1%8F" TargetMode="External"/><Relationship Id="rId3" Type="http://schemas.openxmlformats.org/officeDocument/2006/relationships/notesSlide" Target="../notesSlides/notesSlide4.xml"/><Relationship Id="rId7" Type="http://schemas.openxmlformats.org/officeDocument/2006/relationships/hyperlink" Target="https://ru.wikipedia.org/wiki/%D0%A0%D0%BE%D0%B6%D0%B4%D0%B5%D1%81%D1%82%D0%B2%D0%BE_%D0%98%D0%BE%D0%B0%D0%BD%D0%BD%D0%B0_%D0%9F%D1%80%D0%B5%D0%B4%D1%82%D0%B5%D1%87%D0%B8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hyperlink" Target="https://ru.wikipedia.org/wiki/%D0%A1%D0%BB%D0%B0%D0%B2%D1%8F%D0%BD%D1%81%D0%BA%D0%B0%D1%8F_%D0%BC%D0%B8%D1%84%D0%BE%D0%BB%D0%BE%D0%B3%D0%B8%D1%8F" TargetMode="External"/><Relationship Id="rId5" Type="http://schemas.openxmlformats.org/officeDocument/2006/relationships/hyperlink" Target="https://ru.wikipedia.org/wiki/%D0%A0%D1%83%D1%81%D1%81%D0%BA%D0%B8%D0%B9_%D0%BD%D0%B0%D1%80%D0%BE%D0%B4%D0%BD%D1%8B%D0%B9_%D0%BA%D0%B0%D0%BB%D0%B5%D0%BD%D0%B4%D0%B0%D1%80%D1%8C" TargetMode="External"/><Relationship Id="rId10" Type="http://schemas.openxmlformats.org/officeDocument/2006/relationships/slide" Target="slide5.xml"/><Relationship Id="rId4" Type="http://schemas.openxmlformats.org/officeDocument/2006/relationships/image" Target="../media/image1.jpg"/><Relationship Id="rId9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Слайдодел-1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Шаблон для создания горизонтальных вкладок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9393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Горизонтальные вкладки</a:t>
            </a:r>
            <a:endParaRPr lang="ru-RU" dirty="0"/>
          </a:p>
        </p:txBody>
      </p:sp>
      <p:sp>
        <p:nvSpPr>
          <p:cNvPr id="5" name="Прямоугольник с одним вырезанным углом 4">
            <a:hlinkClick r:id="rId4" action="ppaction://hlinksldjump"/>
          </p:cNvPr>
          <p:cNvSpPr/>
          <p:nvPr/>
        </p:nvSpPr>
        <p:spPr>
          <a:xfrm>
            <a:off x="539552" y="1772816"/>
            <a:ext cx="2664296" cy="648072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1</a:t>
            </a:r>
            <a:endParaRPr lang="ru-RU" dirty="0"/>
          </a:p>
        </p:txBody>
      </p:sp>
      <p:sp>
        <p:nvSpPr>
          <p:cNvPr id="6" name="Прямоугольник с одним вырезанным углом 5">
            <a:hlinkClick r:id="rId5" action="ppaction://hlinksldjump"/>
          </p:cNvPr>
          <p:cNvSpPr/>
          <p:nvPr/>
        </p:nvSpPr>
        <p:spPr>
          <a:xfrm>
            <a:off x="3324978" y="1772816"/>
            <a:ext cx="2664296" cy="648072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2</a:t>
            </a:r>
            <a:endParaRPr lang="ru-RU" dirty="0"/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6157974" y="1772816"/>
            <a:ext cx="2664296" cy="648072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3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448652"/>
            <a:ext cx="8282718" cy="3960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Нажимайте на заголовки для перехода по вкладкам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6693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Горизонтальные вкладки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448652"/>
            <a:ext cx="8282718" cy="3960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01937973"/>
              </p:ext>
            </p:extLst>
          </p:nvPr>
        </p:nvGraphicFramePr>
        <p:xfrm>
          <a:off x="1500336" y="24208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Прямоугольник с одним вырезанным углом 9">
            <a:hlinkClick r:id="rId9" action="ppaction://hlinksldjump"/>
          </p:cNvPr>
          <p:cNvSpPr/>
          <p:nvPr/>
        </p:nvSpPr>
        <p:spPr>
          <a:xfrm>
            <a:off x="539552" y="1772816"/>
            <a:ext cx="2664296" cy="648072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1</a:t>
            </a:r>
            <a:endParaRPr lang="ru-RU" dirty="0"/>
          </a:p>
        </p:txBody>
      </p:sp>
      <p:sp>
        <p:nvSpPr>
          <p:cNvPr id="11" name="Прямоугольник с одним вырезанным углом 10">
            <a:hlinkClick r:id="rId10" action="ppaction://hlinksldjump"/>
          </p:cNvPr>
          <p:cNvSpPr/>
          <p:nvPr/>
        </p:nvSpPr>
        <p:spPr>
          <a:xfrm>
            <a:off x="3324978" y="1772816"/>
            <a:ext cx="2664296" cy="648072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2</a:t>
            </a:r>
            <a:endParaRPr lang="ru-RU" dirty="0"/>
          </a:p>
        </p:txBody>
      </p:sp>
      <p:sp>
        <p:nvSpPr>
          <p:cNvPr id="12" name="Прямоугольник с одним вырезанным углом 11">
            <a:hlinkClick r:id="rId11" action="ppaction://hlinksldjump"/>
          </p:cNvPr>
          <p:cNvSpPr/>
          <p:nvPr/>
        </p:nvSpPr>
        <p:spPr>
          <a:xfrm>
            <a:off x="6157974" y="1772816"/>
            <a:ext cx="2664296" cy="648072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3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053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Горизонтальные вкладки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448652"/>
            <a:ext cx="8282718" cy="3960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56" y="2759773"/>
            <a:ext cx="2857500" cy="1895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3568" y="2839366"/>
            <a:ext cx="4968552" cy="18158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rgbClr val="252525"/>
                </a:solidFill>
                <a:effectLst/>
              </a:rPr>
              <a:t>Ива́н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</a:rPr>
              <a:t>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rgbClr val="252525"/>
                </a:solidFill>
                <a:effectLst/>
              </a:rPr>
              <a:t>Купа́ла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</a:rPr>
              <a:t> (</a:t>
            </a:r>
            <a:r>
              <a:rPr kumimoji="0" lang="ru-RU" altLang="ru-RU" sz="1600" b="0" i="1" u="none" strike="noStrike" cap="none" normalizeH="0" baseline="0" dirty="0" err="1" smtClean="0">
                <a:ln>
                  <a:noFill/>
                </a:ln>
                <a:solidFill>
                  <a:srgbClr val="252525"/>
                </a:solidFill>
                <a:effectLst/>
              </a:rPr>
              <a:t>Ива́нов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</a:rPr>
              <a:t> день, Купальская ночь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</a:rPr>
              <a:t>) — летний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hlinkClick r:id="rId5" tooltip="Русский народный календарь"/>
              </a:rPr>
              <a:t>народный</a:t>
            </a:r>
            <a:r>
              <a:rPr kumimoji="0" lang="ru-RU" altLang="ru-RU" sz="1600" b="0" i="0" u="none" strike="noStrike" cap="none" normalizeH="0" dirty="0" smtClean="0">
                <a:ln>
                  <a:noFill/>
                </a:ln>
                <a:solidFill>
                  <a:srgbClr val="0B0080"/>
                </a:solidFill>
                <a:effectLst/>
                <a:hlinkClick r:id="rId5" tooltip="Русский народный календарь"/>
              </a:rPr>
              <a:t> п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hlinkClick r:id="rId5" tooltip="Русский народный календарь"/>
              </a:rPr>
              <a:t>раздник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</a:rPr>
              <a:t>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hlinkClick r:id="rId6" tooltip="Славянская мифология"/>
              </a:rPr>
              <a:t>языческого</a:t>
            </a:r>
            <a:r>
              <a:rPr lang="ru-RU" altLang="ru-RU" sz="1600" dirty="0">
                <a:solidFill>
                  <a:srgbClr val="252525"/>
                </a:solidFill>
              </a:rPr>
              <a:t>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</a:rPr>
              <a:t>происхождения, к нему был приурочен христианский праздник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hlinkClick r:id="rId7" tooltip="Рождество Иоанна Предтечи"/>
              </a:rPr>
              <a:t>Рождества Иоанна Крестителя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</a:rPr>
              <a:t>, который отмечается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24 июня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</a:rPr>
              <a:t>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hlinkClick r:id="rId8" tooltip="7 июля"/>
              </a:rPr>
              <a:t>(7 июля)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</a:rPr>
              <a:t>.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i="1" dirty="0" smtClean="0"/>
              <a:t>(Википедия)</a:t>
            </a:r>
            <a:endParaRPr kumimoji="0" lang="ru-RU" alt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Прямоугольник с одним вырезанным углом 9">
            <a:hlinkClick r:id="rId9" action="ppaction://hlinksldjump"/>
          </p:cNvPr>
          <p:cNvSpPr/>
          <p:nvPr/>
        </p:nvSpPr>
        <p:spPr>
          <a:xfrm>
            <a:off x="539552" y="1772816"/>
            <a:ext cx="2664296" cy="648072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1</a:t>
            </a:r>
            <a:endParaRPr lang="ru-RU" dirty="0"/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>
            <a:off x="3324978" y="1772816"/>
            <a:ext cx="2664296" cy="648072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2</a:t>
            </a:r>
            <a:endParaRPr lang="ru-RU" dirty="0"/>
          </a:p>
        </p:txBody>
      </p:sp>
      <p:sp>
        <p:nvSpPr>
          <p:cNvPr id="12" name="Прямоугольник с одним вырезанным углом 11">
            <a:hlinkClick r:id="rId10" action="ppaction://hlinksldjump"/>
          </p:cNvPr>
          <p:cNvSpPr/>
          <p:nvPr/>
        </p:nvSpPr>
        <p:spPr>
          <a:xfrm>
            <a:off x="6157974" y="1772816"/>
            <a:ext cx="2664296" cy="648072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3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9215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Горизонтальные вкладки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448652"/>
            <a:ext cx="8282718" cy="3960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Ну, и здесь какой-нибудь текст для третьей вкладки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sp>
        <p:nvSpPr>
          <p:cNvPr id="8" name="Прямоугольник с одним вырезанным углом 7">
            <a:hlinkClick r:id="rId4" action="ppaction://hlinksldjump"/>
          </p:cNvPr>
          <p:cNvSpPr/>
          <p:nvPr/>
        </p:nvSpPr>
        <p:spPr>
          <a:xfrm>
            <a:off x="539552" y="1772816"/>
            <a:ext cx="2664296" cy="648072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1</a:t>
            </a:r>
            <a:endParaRPr lang="ru-RU" dirty="0"/>
          </a:p>
        </p:txBody>
      </p:sp>
      <p:sp>
        <p:nvSpPr>
          <p:cNvPr id="10" name="Прямоугольник с одним вырезанным углом 9">
            <a:hlinkClick r:id="rId5" action="ppaction://hlinksldjump"/>
          </p:cNvPr>
          <p:cNvSpPr/>
          <p:nvPr/>
        </p:nvSpPr>
        <p:spPr>
          <a:xfrm>
            <a:off x="3324978" y="1772816"/>
            <a:ext cx="2664296" cy="648072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2</a:t>
            </a:r>
            <a:endParaRPr lang="ru-RU" dirty="0"/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>
            <a:off x="6157974" y="1772816"/>
            <a:ext cx="2664296" cy="648072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Вкладка 3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5078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Создайте по аналогии шаблон с вертикальными вкладками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8948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02a373c55887a0d4c56aac972773635d3a72b4"/>
  <p:tag name="ISPRING_RESOURCE_PATHS_HASH" val="b293e2bb4677824be5f5293155ded7d9c0cba9c4"/>
  <p:tag name="ISPRING_PLAYERS_CUSTOMIZATION" val="UEsDBBQAAgAIAGGaXkWm7Ct10AUAAIsUAAAdAAAAdW5pdmVyc2FsL2NvbW1vbl9tZXNzYWdlcy5sbmfFWG1P21YU/l6p/8GKVGmTVtpOalVNvMhJLsGqY1PbAboXWWgghARBKtvUjwlsoxPbylgRiDV0sGlftg9eSEogL/yFe//CfsnOOddOnJBiBzrtQ5BtfJ/73HOf85xzPTz2bHlJ+Wr+6eriSn4kcW/obkKZz3++MreYXxhJ5Jzx2w8TyuoXs/m52aWV/PxIIr+SUMZGb94YXprNL3w5uzAP1zdvKMrw8vzqKtyujuJd515ZnBtJTCbdlJmdVI0nrm5mTDepZRKj/Bfe4se8JdZ4jZ8r/AxuG/yce7wJD2qfPn3vwwcPn927/+D94Ts+WBxsO6vqeiS6QuD378bANhzL1F2YgOmuwWYcwH7JtwB/h+8MNtrMObpmMAA44D8DwBbfJpgS3xsUatJiU4BTAoxd+L2MHJ2zLGY4rq1raeZqtmuYDsVNZw5L05Lq4oXCz0UBAlWBX52/4VUMFj5uwmWL/y2+oX/WIJIt/11RxBuxBtdV+Pu9Ag/qEOVTXlEQR0a+Kb7lXhTHtJlVNcO1mO1YWsrRTAN4bfEybGFLFBR+ArDnch6gUL9AQD6ownvAG97xYFLcamDvKeIHhOENIgUjcGnVoUhKljqtGRnXMU3ddpmRDp4As12gUwYyBfEcgkRLL8BFEeDLvsyqA+Jbqs0s0q4nirTKsysguDIBDsQG0kEYYgeBLA7KaELLTOjwc4jWK6BVgP2ENQ8GM8lwK38HYWDo5dpigIBgmQWCt+1p00KRbmPAUYA4XsFsJrnWcXWVkIBDovTeooqouTUjZULKpJzw/CXAoC0HpE1+2sUgCjDLbFvNMDdpzkDyEdgOPxpklPmInGN/kDFPmC39KmqQoU5pGRWTDt0hyEGyhm2xqWA80RD8wPfP/DUZCcx4DA2+URXfUaphvKohbxCbgxGy2eMcyEFT9YBQ4FFNvOkQ8ohQDVNQqr7P7osfA3p1klNLvg3XyL7JW1HcwH1TLI36fpzTPnbHVU1naRcEnzanXUfWCCLZxGh1h47kU+WnmJe+NbWj8oHkRUYl1hWxgZeYuBJKrMOrCPAcSUpDbDsQYNQUyivILgl8y3d7I81mboWmiWF8l69Qc3SsYq9pJRWx7gf5DULHM74e/K5q1BPIUr/ac3LRfLuWfsnau62it9a9E+L/SXzQh2IFp1cmcp1ScHEFciFIdSliGaSh69N/JyGyZYVIauinP8EgaPnQ88XXMbfSB2DQeICxsNvLs4tL8YdpxrhJ7toCy8PQVbDkRtfsDoJhBiAlNAgFRjeBPLQ7ZGV+/9KSbtc1xyDxmYJNNql81ii8ffG8+HjTLGlrDm7fIepFrEUNJRFIrXXL97V0QylfqUkgVAA5HKNku5rJMjw5CcyUN/uWmzoqN+wNQQcb6J57Q1cge32xhprarvocQJeIcw2WLSsUZJ6vZVrABs3jxZgll2XBTsniebEqYbRlV4jRkmEFD0GzQA6dshmjtxZFpR0MPCQc4140gliPXYdwKOgdl65dUtSjJrOZaqUm3JRqpJhskNf8g4AXcyikKzLWHdvV1SSBHFLQ8FwZaOHUL/vNwEvjdBT+BPJwl2bjKkzSSZIWnSvO/in8EROnl+Wv0Gvu8t/gYPEXP4Iz1RH/UwHcAzh4HvJ9vvXRQLjgWWjprI3/CR2GGtTjnPHaZ1FojprsBqBD7CtsiIHNXpzh/lm6DXCFE7WjgfS6T5vbtG0k3pZ4Qb0rpgiprdHneIFGihnaJLd6+/mzqlAqn5DZkSspEtoLjrfY8g1FM4ac8EWiOo6amshC2ti0wZhy6+B5xejWOgyTVa1HYOl0TgOcPWBexJWByTXkOtAxeg620bU1PAXttH9gbmtkEIDwd5NjKghl6txjOW8Y6PqlG+PkaJOumk7T5ybA2MfOG1CagaP6nVOFTDXEFR/Ww1+lsNr1fJeKO39qQjWghPwfFKibCFwaHFHeB3no9zHloNXoRmvfrdJnw+E7oa+I/wJQSwMEFAACAAgAYZpeRchxrKYwBAAAtA8AACcAAAB1bml2ZXJzYWwvZmxhc2hfcHVibGlzaGluZ19zZXR0aW5ncy54bWzlV91OG0cUvvdTjLbKXeOFlDQU2UYR2Aqq+VG9ldIrNPYOeJT9sXbHIfQKgvJTETUoDWrVKqnUi167xG5MCeYVZl6hT9Jzdry2Fzt0aZQqUoTWeGfO+c53vpk5x5Obv+c65C4LQu57eWM6O2UQ5tV8m3ubeeNrq3R11iChoJ5NHd9jecPzDTJfyOQazarDw3qFCQGmIQEYL5xriLxRF6IxZ5pbW1tZHjYCnPWdpgD8MFvzXbMRsJB5ggVmw6Hb8E9sN1hoFDIZQnJ6aNm3mw4j3AYKHkd21Ck5NKwbpjar0tqdzcBvevaC7/gBCTareeOT2Zv4F9toqEXuMg+TCwswiMNijto2Rz7UqfBvGakzvlkH4jdmDLLFbVHPG9dmEAWszXGUCFvnQBFlwYdkPNGHd5mgNhVUv+p4gt0TYTygh+xtj7q8ZsEMwfzzxqK1XikvLRbXV1atYmX9lrVc1hwu4WQVb1uXcLKWrHIxlf2tb9aKX5WXVr5ct1ZXy9bS2tALJEpkmDOTEuRAKr8Z1NhAgRwVgtbqoCj4bFAnZDlzdCg22/C9hGz4Tqq+A7si8oKd6laZvUJdNrJPKne4VwLLaYNsQCLOdt64GXDqGIQL6vDawDlsVkPBRbQzS6OWBLDgBDCyXDGG4bU6tToNQjZKK54JcTfUCvKZ2ifqgeyp+7ILT4fII9mTr+H5Q57C5xEOqydEnqkdsNqVb9BW7eiBDlh25Ck4ttRD2ZVdonbjmT/BvyNfyR4Bn47aRaP5SP5+7Ldy+hXMAQFpyTYBmBaRbbWj9hBNHkMMeSJb8hgnNVsgBfGACYEoPXminsi/MPBZRPkE03oNHkcIrB6jIaT1FI37xLKpiL0ATxBGE4N0ISxRexDhDHAeo159neQx6jnA1zlc0dt4aWWxePvKSBLIrg2cn8bO8BLngzT/O7dE0nodk5QuwwlkHXJKRQn3Fm4CEq+P3mBnenn7GkU8hoE/1YuGq/hG7RH1CL/CMvehzqudSBAw0mueTtXnF2gQERrX/NxBwaxR95E920Yz2J9wcB7KVnopkypODjNh+3fUdxHlU7UPjkMiaj996Dj1U3wZhm5FobuwBK1hlThXFNT3I+cwAoqs4TvyhFVMw2Jq+tpnM9c/vzH7xVzW/Hvn96sXOvWbwppDuRd3hYW3tpF/8bqgmYz5lvzAhd7A7LGokztevx+Nl+mcie1jcjcRQfMDbSYv5Q/yF3kgn8HnIVSkn+Rhytp1IH+E53nKM3kQ4R+mtU7J4VD+lsrypfw5XRtLFI3uBQckNRycH+iCcX9t60okOx+F/4uo1HfhN4BWDepvT74CqFZUjh9FYK33Vkz+l6P9Tj8UdV14P0f7w5XsXarhx6KYfhvceBJXnJw58XaIMy73uAs6Otxmgytl4frMFFyaJk5lMoCWvGkXMv8AUEsDBBQAAgAIAGGaXkWJotF5swIAAFcKAAAhAAAAdW5pdmVyc2FsL2ZsYXNoX3NraW5fc2V0dGluZ3MueG1slVbbTuMwEH3nK6ruO2GvZSVTCUpXQmIXBIh3J5kmVh07sp2y/fv1ldhtQrMdIdUz53jGcytIbglbns1mqOCUi2dQirBKGk3QzUh5Nc87pTg7LzhTwNQ546LBdL789Mt+UGaRp1h8B2IqZ4ML6N0s7GcKxfv4vjAyRih402K2v+cVP89xsa0E71h5MrR634KghG018uLnYrUedUCJVHcKmiSm9aWRaZRWgJRgQvqxNnKSRXEONHi6sJ+JnN7Vx68/oO2IJMrSrj8bGaO1uII0yZfXRsbxTN+eVmVh5GOCgr9KQ79+MTIKpXgPIr389puRUQZvu/Z/eqQVvDIJTTkfF/GdQzku9fiZqC6MnCSYBxlHJ6vg02PfehuB/Nd47pEZV8Hpo8nrwUIwRc8pLJXoAGXh5Gyy5m8PndLzEeyxpsc86pgfcSdjVK/rcU/wRlgZgbyiR7xy2jWwcuFGwFTf41erG7splhtMpce+66IABey8MoqwV/bIPzqrR8hI2SOfKSnhgdH9EfzQ4jihwjfY1zJKvo8+yb42A8P6GBIWTsFqXN2bwZWRb68ImIaXsJQmnhfSgCkbyqzOxZQdBYUY3pEKK8LZb4PL9/Y1EmUHBt9pw32FFFEUhtrNxqiXdFwwez47mRDkfhT6x7nzTOkdfjXHSuGibvSPkpzPPO9qbu+ZZ8MUsyY1HsQd2/CppAaLLYgXzulkP4wrmAzmbrrG4CiLsoCy4Twjf8lQAVjX5CDWum4EQuOkOoerSVVT/adeCbxBmRJGjI6pan0dw0S3oS9jpPFdAFgU9XsPuJMzNR1VhMIOwvhHCvvksbchqft0rOWu1T1sVDQnXjGpKf2y6HslxqWGAcKrDmuY4SwTGl/hXNqXJbMf9nB0dbKaw0Yz3ReDnMJ3U3K1th/nUCvNP5T/AFBLAwQUAAIACABhml5FhN7BbgIEAADFDgAAJgAAAHVuaXZlcnNhbC9odG1sX3B1Ymxpc2hpbmdfc2V0dGluZ3MueG1s5VdRTxtHEH73r1htlLfGF1LaUHQ2isAIqw6gcpHSJ7TcLfap5zvrbh1Cn6CoSSqiBCVBrVollfrQZ5fYjSnB/IXdv9Bf0plbH/Zhxz2qNqpaobO9uzPffPPt7gxnzt2ve+QeDyM38At0Kn+dEu7bgeP61QK9Yy1em6EkEsx3mBf4vED9gJK5Ys5sNDc8N6qtcSHANCIA40ezDVGgNSEas4axtbWVd6NGiKuB1xSAH+XtoG40Qh5xX/DQaHhsG77EdoNHtJjLEWLqqduB0/Q4cR2g4LvIjnlLou5RQ1ttMPuLahg0fWc+8IKQhNWNAr0ycwv/EhuNtODWuY+5RUWYxGkxyxzHRTrMW3O/5KTG3WoNeN+cpmTLdUStQG9MIwpYG6MoMbZOgSHKfAC5+KIPX+eCOUwwPdTxBL8vomRCTznbPqu7tgUrBNMv0AVrfa1SXiitL69YpbX1Jet2RXO4hJNVumtdwskqW5VSJvulz1dLn1XKy5+uWysrFau8OvACiVIZmkZaAhOkCpqhzc8VMJkQzK6BouCzybyIm8bwVGK2Gfgp2XBMNgIPDkXsRckmMPW2C/RW6DKPElcwz7XPVwULq1wsuh7kgL5T+U1f0AGgzteusTDiw4GSlQj31y7KZ2qfqK9lT30lu/B0iDySPfkGnl/kKXwe4bR6TOSZ2gGrXfkWbdWOnuiAZUeegmNLPZBd2SVqN1n5Ffw78rXsEfDpqF00mosF7cd+J6cfwRwQkJZsE4BpEdlWO2oP0eQxxJAnsiWPcVGzBVIQD5gQiNKTJ+qx/A0Dn8WUTzCtN+BxhMDqERpCWk/RuE8sn4nYS/AEYTQxSBfCErUHEc4A5xHq1ddJHqOe5/g6h6v6YJaXF0p3rw4lgezawPlp4gyDJB+k+de5pZLW+5imdBlOIOuAUyZKeLbwEJBkf/QBO9Pb29co5jEI/IHeNNzFt2qPqIf4E7a5D3VR7VSCgJFd82yqvpigQUxoVPMLFwWzRt2HzmwbzeB8wsV5IFvZpUyrOD7MmOPfUd/ElE/VPjgOiKj97KGT1E9xMAjdikN3YQtagypxoSioJ0P3MAaKreE38oRdzMLi+tSND6c/+vjmzCezeeP3nZ+vTXTql/lVj7l+Uufn39kY/sRrQnsY8V0MwjpUe+6MRB3fw/odZrRMmwYW9fH9QYTN99YeXsnn8gd5IJ/B5yHUmO/kYcZqdCC/hedFxlt2EOMfZrXOyOFQ/pTJ8pX8PltjSpWB7oQjnxkObgT0taRjtnVtkZ3/hf/LuHh3oatr1aCi9uRrgGrFBfZhDNb6x8rDe7msk/+Z01f5b7qs/14RJlas/6wGenT+5pB6VTCNsW9ZOZhPv3oWc38AUEsDBBQAAgAIAGGaXkWA6CBbhAEAAAIGAAAfAAAAdW5pdmVyc2FsL2h0bWxfc2tpbl9zZXR0aW5ncy5qc42Uy07DMBBF9/2KKGxRVZ4FdhUtElIXSLBDLJx0mkZ1bMt2QkPVf6fjvmJnQvFs4qujO49ovO5F2xOncfQUrd23u7/5d6cBalaXcOnrvEMvUI8Nz2fwkRfAcwFxgFSIzBk3cNQ3J4RyjoVzTep39DUNw1gStCI0TWiG0CpC+ya01bGJhvhzAHuNpnYNNcaclNZK0U+lsCBsX0hdMMfEFy/uNPsLYFmBPoPOWQqe6dCdLvLkeDfEaHKpLBQT9VRmsp+wdJlpWYpZV/5FrUBvf/hyBwweh88Tz47nxr5aKMLEkweMblJpMAb2ee8nGCTMWQK84Ttw5w/UM243FNBVbnJ7oEdXGE1asQxaU3oYYfiY2Hq1pjnEaHMWVnZH3FxjeARnNeiW1fgWwwOlKtU/fqDSMsOJtND2zI8ol2yWi2yfeoBBclgs2nZN79SoK38ceyskgxVaEBtZdL0b1NaHm2v9N+mQ1wR5p4Qfp/wEJUpKVJRY0eXY8CXB+2f0da6a0K63+QVQSwMEFAACAAgAYZpeRdKErmavAAAAQAEAABoAAAB1bml2ZXJzYWwvaTE4bl9wcmVzZXRzLnhtbJ2PsQ7CIBCGd56C3C7YrWkANxM3B51Npagk7dFwYH18aWpMFxeHS/jJ/325U7vX0POni+QDaqjEFrhDGzqPdw3n035TA6fUYtf2AZ0GDMB3hilf1XiMjlwiXhRIGh4pjY2U0zQJT2MsBgp9TkVMwoZBlhkCypmU44LCwjb+L/rzB4YxztU1+z4d0JR3SUuFU7QaZubiUHi8BZC/CjGvCkp+dXOymVLZoQQlV5cb9gZQSwMEFAACAAgAYZpeRWFlyq98AAAAfgAAABwAAAB1bml2ZXJzYWwvbG9jYWxfc2V0dGluZ3MueG1ss7GvyM1RKEstKs7Mz7NVMtQzUFJIzUvOT8nMS7dVCg1x07VQUiguScxLSczJz0u1VcrLV1Kwt+OyyclPTswJTi0pASosVijISaxMLQpJzQUySlL9EnOBKi/Mv7Dvwu4Ley92X9ipoKtwYcaF7Rf2XNh6YS8Y71PSt+MCAFBLAwQUAAIACAA6b95E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Bhml5FNdvZrWgBAADzAgAAKQAAAHVuaXZlcnNhbC9za2luX2N1c3RvbWl6YXRpb25fc2V0dGluZ3MueG1sjVLbahsxEH3PV4j8gCWNbgtbg67FkIdCE/K89aphiaMtK4WEoo+vNq1x3Lq0mqeZc+YMMzp9fpySfc5lfpq+D2Wa0+dYypQe8vYKoX4/H+bl0xJzLHlzqtxPaZxfdunrvNZaNZchjcMy2hXNW4zC20NKauVUy5hhFEnmqVfIeW4b1oHrwDbMUWL7zW8SP3WXuI+pXFbtN2fonw27lONSdmmMr1s4Z7+Hzjf4uAzj1Hh5K9ga9Ti1OrYGYoRL7ivVACCQ5Y44XKXspCbIY8YxVKMoUECEc9KJSiTl0LLQiabCfCcQk4xRV6mnrRtpbRy1VUJHiG7TvOpsDcFIjBEhBJirXEAwGDU2NA0Naj0gODAgqjaaKEDBBhNY9c4Ly5GiXmBcmTGA8em4p+3en+tU/e91juf8h+DFL7iIrt7aXDBXv39elka+jU/fDkOJ6MuQ4278cB3ubm6uf3nyzb9HxmrUtvFfff0DUEsDBBQAAgAIAGOaXkWDoslDFg4AABEcAAAXAAAAdW5pdmVyc2FsL3VuaXZlcnNhbC5wbmftWHtUU3eev4grbR3F2locUKJVl9qpsHWNKI9EHSsyAhGpIo8kvqgCCxRDeARuQqedVcdqrDgEeSRdgcQQQuQZeSWtItFhIVsSEiSQqAgxuYQI5AG5JJkb8OycrXv2nDln/+SPJPd37+f3u9/n5/f55crRqLBV73m/BwDAqvDDB48BgPsmAFh2450VyJ3zvb5c5MeNdCzsAFDXt0GHDJaf3x+5HwDq6SvnT/8TMn7368NxJABY/dD1cZNk3D0HAD7s8IP7v8wlGEbE9NTYAclzmBhz7IBX2+X3or+4s/9O+P79+39YsT1y60G35MKscMYa6gV1zsi9fw4O7vFVkcaPFGif9le2WvZKVBjJWRb9/GRnhm/x1BiDiJk3C2jgbA/RMa3wYxUsA4Cv/zJ5JeVqyvfkkBWPNU6HNfMsABRq7ypeTe3eh3HOz2R+gYy3fEnqWHVDIHZQEt0A4NnhAd8MvbWB/SfE+rAaS+4MB2tPTnwHWawqhR4oQ1YtZGzah3yvd0Ouu95ZAwCbDhUi4M+XLQeAy+8j8dn3PYCsdGY5MmnNliXoEnQJugRdgi5Bl6BL0CXoEnQJugT9/4aqC8wDsZ6uI9c/ukjr9n2i2RdXL3li518/t1s1tNknOOr060qU/XJwjIR/nbhREsSUZVLftb4eniMafIDD8ZoijvVhTmRo3zREdNpqrNZ4YYvOwFFRlfLRgiczP/LcXzZKMfmzU3RaiDpuMmajNKhONoXpD8XkHINXADcxdpMs1r75YqdYiSmx9NYo8nq1neYNreeweEgPzD371rM7+DHIGw3aaNwyApG0/WAj9WZW11UbH3slEwvs4WBOBr8gz6ntL7zE663SGsXtFjBS33rRdKk+1uNxat1POXEblbpclI7ACmZMlDEcuqgRyzbN/KQHoJV77DF2WtWzQzbvSPgCOm3Ge4A0/tjTWbf6hi5qKr3kuvUH9l7jI1PuiSusycTpovVW90KSnvNYlqpPRRsqB5p6U49LK5JRIwcKX18IUoeVjnd4yUbjOl9y7PzxknFCKwooPybuwXYyRV/JqPGRqo4TZlG+XOPx/qaQ0r8vLtsdcLo0H3n9WnZr7MLAp9DII7KmrBhRxlAsL7lMWUtdlzqEU679v+ZxugVUMy/TfiSC5P4adOw0/9vi3DpH+ItkIv73/8PGSNUEda6HiCmYfuLnSXPMsDIwOuY4ATHxu+RJxLFdzA9QSS47bK8q6d3Ko9Q9Rp51fJSO9bUqqx1+btMzLOf8c6HYbkgQz/Vm+FJtMhb1fF6AykyRNeys+E9Tg91GflozqWqL6t3Lj6WMlObEE2zZeilsh+z3NH1tfVKqpdFYS3pibx3I6qDv6s27Cia2TexlSxpLW5LJv3FakMWtvuC/6nMjIUzSgp+3YqzV3VngbZedE6MK8F7p+IpnCQF2wVp1ezKLz07LdYgP/XbVDd3BWglluiDFFMQ5BDYMC6P134kkH/pxulGO15ck5JS+mErcjynqmLMVqWJaM3jNnq0g29oI2pswiYeUSnLpzEfw/aynpAj6eXRajN7HNCPFOo2debmwNogNz9Qf6CgeMGvVnyyGXR4iI9VVtIkiSAJ2msX194MIjCxRdMp3BQIaSh+2NUG7DoaPV1ySm6G8BJ3nYc4Mv1/VHGPMIYM7NNjydCitNorvvLXgAfPi5MMXMRBzKAO28JXYwFhUpZpTRK5LDdUavz3oXoXLti2vzY4A+dF+W+wHJ+ozNBTTWFuFN7kdopgh/1BLUpJYtPqMRkL9GCfEe9QeQt1Xsxm4lAnrc65KB8ZUKnWwjEHfhXRTJEl9BsXwz7+um6plp/0BJfPWXn9qS+RHvx9SUY4jCSxmHFcbDUrNJxnmMUfQQtRNdyWKs3aR+JHLt7uaARYhOOD4KJfEaBG1WPd+yfN8yo4Wl3bUxarMJ7G/IVR4m0W7Xa6JXa71a1Nkg8pQoeav3F8kY8OJ4PcK0g9gLWnkhULsuXblDcrNgUHW4zGr2GlXJeFJoRZzPF00HEzrNFDXKq/gUcP2nxSDRpyGgZkrS893jkPuqh4/tKW1bySq4hbf73JnlIYlKqh6K4ONK15yvfqzUyYkeaX5zXXtwYEWs0JQ5KrzyGsOX6I10v6lSfHObaSYeJewjin6KDSOTgkhT/azScUK7WkwfcDoBqcJ/uOi3r3GG8oGafr5C3jjMZkoIVIVkhQUmyCdOqG1JOh+YVhn+o/0rcT1grcodZHwZPnJQtMH54b2w31QvUCJZMp+6hbiS1EH8zX6U39KHjfaQ9TyOztvJwSWp+fTPgNPWevTSekTwhja5Bq9wOVQsryBafzIxZi7tDssmboGbYmvNGWITauJlvJIfoMbtaH6vXGSfNvWc4hzAnFQIGXORN7Z21naopu9YAbj6M0RWENrF5IwyTwvFq0g3W5guf9l9Z8d5BcN6Y08a5c3fInUjO/0MxkMRh+kv6Kyob3/1WRE6AWnIzWTUXxtruGmXVEZYNRWyxLbkye3DJDShnK0HY1u/bgXosQe/TTl45OVdbwkvgAqEutarJJ+FV8Yo3jGrZcet9Z3U4M3RpDzNIFgaws+gzdMWatkj4JVyX0JE6P9SdLPQ5lIHuihBTkQnZgqxy1nm/+6y4p4WOHTWWBbLLsI/V64XGtw+dChZfqAhGM2d2GQRO9ZaCUKUhDjpQbtDnBSZrxN7msSoywZQnkLiB8hXAvCxis75W+cuXfSGj2i9YYojAmhL5iHDTD0yF6B/STj2RG6FG1oJ51x6w/Oth2/1ZmVPwE1uyDr7VuZ3fEytKVCg3tJ7Z8QhvJlHi1IP4WgYzVRNH5GE5MmxoJzh99OkCRGUlOsXBkFGj7nxy4whWH41ZhM+cTl3PgxGY4a5aq4EuuwNw7MHYo+6icjt0ax88vMLfEZRKKyyGBXNtlC63F3jrDc+aiJSAh/digHIXSOCYxHEVkq89gRawLSIPCPSqhHiympwyoHGVizmw7NBnOiPttHCVOevCrMzsX+FpKS8XTCeSWSQo9KVhd+kC9IyOAIk83n4gSajHbTBzzxnK0lf66qG6Pkqri/KM3zHH9U8uJu8Qjjj7dsWNgyTPdNPh0K6PMdAbJhxJDsdNO0DjrnombSFZua7/XMjL4zwVAhaSJunBYzlbn64WrsKWY31/MWm/SAYmB1234mS5uZ7mY7d6ZSNOm92EHVtIZ6NceeONX/psoY5V6TJBSfmSoTBft9tCkp9Oeaimjbu0JmlfmkcId5q6Fi8NFJy7e/CJ/ul1FU1Ablq6HP1vmF6v22VQvKmBMgXpOu6Uup4Plb08rbK9A3LX4niMw/WFu3Bb9Fe7ZcRX1psdHW2uLrHHlTdjAFepOl7fbhuvpDh0F+D2xz7YYCX6q1XXNNUKa8G21Mgshw6xHa5Q4m3QTHsRjyJxaK+gRCoAQYDjxtIZXZC9KD6o1wIyHnWrJmgQCt+Z11vlLKyDaYb3rVYyfEQQIGnBthaaWfkDYnayo+WHXjGO4B5l9C9W3kCswaiFztXlWLVeghqHDgm7tYnMedFm5SKFGjqGMoAw8Shd0RRCIRutirggy2rTWODo8HXFWc+Iqt3hwEYQYNQhr/7e1MUitp9fr3fmwer56GrV0ozCLqz5P1/lCPfZE3WrvapHryHX9cwMs0xOmMDqcDHk3VVqfI5x5R8GKaXBnkx60XxGgj0Hpzu781g511ynQle4eAzLn3CZkQU6n2gqVoWwfHdKVg5CsWCanbDKRcSApJi1pKDeBhiQ0aW4Ggu9VzBJ72zaiWroSkaMvYWDHYUqMdbNIw13quod5/myN0Xt3enI+rXlQSS2yPcuMFCxtuFNeLz8yJp+pti7bLvTdDJYoKpLN8iAVTj55ab3Hk7+odz7/qPKQ0m5sf/OjooH4yrA8VFA/kR4Z125iDPx/tSem0+22tpq7jFh//Sa6kSGsE7Ridxn18rYyKFGh5zNk/f9NPdyIkCE1A5BJTpq6niMARRfX0kJZVXceHSth2y4duDyr/N+3QjptOlV8913m/ySHnSExnmkpdhFYuC5iXNXjLzAvChnRtKBAuUZS51EzYPG0Tdjn4IGQHxFo2f3RZlfohO8mu3r2jPQxFm5+6L/XfvC/3zfZ9daGE48E/ylh95d7rtjM6vo5yxYTwYJFj8pvMi6Fox8y/fjiFNjHlnFkYdzbe+eGzYtwMx95c2rKXMxlmz7oQr8CGlhaPlHliZk8NExm/Fpo8W/jv7XvI9inStbbEgLscR/WNhW4Z37aQBP/MTzEpERDOJTwXFHWQbSgSTkEk29CAmEKGBAT0f4eHsBCZv2vdNwLWbVYkxcAThkunZam61N0GnktdW3Uc1nVY773su7BFgu1EuPXTqTsEEvLaYU8giqt5yiLgiI3JWKS/CI10jO3C8K9lsrn9hiw7rO2ldceIJ9AX3oHRFCWjXHDeFk2OYPWNLr+yl9swkSKltm8bPF5Na8IL8W/WZ04PO1Ev8ZlPnM/ALucnTv/7Zie8Z0wPRPcZ2V2cJ1bbcGuWRm48KOq6ShkZR4szdFTg674jtMNZAf55tBw1vBNlw2/cxGwyIqF/Yp0dDncdmmo8LxJm5oarjUaBvUPoCx8peJVDLrzFsJ0r6jAhMNPwVHgwYGxQUjA5BrjdvsvI0N7fjhzbgPTNvzq8jfe6BEsmcrj76YeaUPU8Iss3eCFPN3CHRntduj5z85tHIfPO1zHIlGfbjpPkuT6b0A6zgHbtdwg2JKz5EF0CcKeMNCf8HBKIfQORu/cPNX+B7haOPn/uBJ76mdd/8yyCiFgAhH8RdbDuwKk//g1QSwMEFAACAAgAY5peRWpBneNJAAAAagAAABsAAAB1bml2ZXJzYWwvdW5pdmVyc2FsLnBuZy54bWyzsa/IzVEoSy0qzszPs1Uy1DNQsrfj5bIpKEoty0wtV6gAihnpGUCAkkIlKrc8M6Ukw1bJ3NwMIZaRmpmeUWKrZGqBUKgPNBIAUEsBAgAAFAACAAgAYZpeRabsK3XQBQAAixQAAB0AAAAAAAAAAQAAAAAAAAAAAHVuaXZlcnNhbC9jb21tb25fbWVzc2FnZXMubG5nUEsBAgAAFAACAAgAYZpeRchxrKYwBAAAtA8AACcAAAAAAAAAAQAAAAAACwYAAHVuaXZlcnNhbC9mbGFzaF9wdWJsaXNoaW5nX3NldHRpbmdzLnhtbFBLAQIAABQAAgAIAGGaXkWJotF5swIAAFcKAAAhAAAAAAAAAAEAAAAAAIAKAAB1bml2ZXJzYWwvZmxhc2hfc2tpbl9zZXR0aW5ncy54bWxQSwECAAAUAAIACABhml5FhN7BbgIEAADFDgAAJgAAAAAAAAABAAAAAAByDQAAdW5pdmVyc2FsL2h0bWxfcHVibGlzaGluZ19zZXR0aW5ncy54bWxQSwECAAAUAAIACABhml5FgOggW4QBAAACBgAAHwAAAAAAAAABAAAAAAC4EQAAdW5pdmVyc2FsL2h0bWxfc2tpbl9zZXR0aW5ncy5qc1BLAQIAABQAAgAIAGGaXkXShK5mrwAAAEABAAAaAAAAAAAAAAEAAAAAAHkTAAB1bml2ZXJzYWwvaTE4bl9wcmVzZXRzLnhtbFBLAQIAABQAAgAIAGGaXkVhZcqvfAAAAH4AAAAcAAAAAAAAAAEAAAAAAGAUAAB1bml2ZXJzYWwvbG9jYWxfc2V0dGluZ3MueG1sUEsBAgAAFAACAAgAOm/eRM6CCTfsAgAAiAgAABQAAAAAAAAAAQAAAAAAFhUAAHVuaXZlcnNhbC9wbGF5ZXIueG1sUEsBAgAAFAACAAgAYZpeRTXb2a1oAQAA8wIAACkAAAAAAAAAAQAAAAAANBgAAHVuaXZlcnNhbC9za2luX2N1c3RvbWl6YXRpb25fc2V0dGluZ3MueG1sUEsBAgAAFAACAAgAY5peRYOiyUMWDgAAERwAABcAAAAAAAAAAAAAAAAA4xkAAHVuaXZlcnNhbC91bml2ZXJzYWwucG5nUEsBAgAAFAACAAgAY5peRWpBneNJAAAAagAAABsAAAAAAAAAAQAAAAAALigAAHVuaXZlcnNhbC91bml2ZXJzYWwucG5nLnhtbFBLBQYAAAAACwALAEkDAACwKAAAAAA="/>
  <p:tag name="ISPRING_PRESENTATION_TITLE" val="slidemaker1"/>
  <p:tag name="ISPRING_RESOURCE_PATHS_HASH_2" val="6297d382ffcd76a5baeebfd9ab731ef21ce339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BRANCHING_PROPERTIES" val="&lt;BranchingProperties&gt;&lt;nextAction&gt;&lt;action&gt;0&lt;/action&gt;&lt;/nextAction&gt;&lt;prevAction&gt;&lt;action&gt;0&lt;/action&gt;&lt;/prevAction&gt;&lt;lock&gt;0&lt;/lock&gt;&lt;/BranchingProperties&gt;&#1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1"/>
  <p:tag name="ISPRING_CUSTOM_TIMING_USED" val="0"/>
  <p:tag name="ISPRING_SLIDE_BRANCHING_PROPERTIES" val="&lt;BranchingProperties&gt;&lt;nextAction&gt;&lt;action&gt;2&lt;/action&gt;&lt;slide&gt;261&lt;/slide&gt;&lt;/nextAction&gt;&lt;prevAction&gt;&lt;action&gt;2&lt;/action&gt;&lt;slide&gt;260&lt;/slide&gt;&lt;/prevAction&gt;&lt;lock&gt;0&lt;/lock&gt;&lt;/BranchingProperties&gt;&#1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1"/>
  <p:tag name="ISPRING_CUSTOM_TIMING_USED" val="0"/>
  <p:tag name="ISPRING_SLIDE_BRANCHING_PROPERTIES" val="&lt;BranchingProperties&gt;&lt;nextAction&gt;&lt;action&gt;2&lt;/action&gt;&lt;slide&gt;261&lt;/slide&gt;&lt;/nextAction&gt;&lt;prevAction&gt;&lt;action&gt;2&lt;/action&gt;&lt;slide&gt;260&lt;/slide&gt;&lt;/prevAction&gt;&lt;lock&gt;0&lt;/lock&gt;&lt;/BranchingProperties&gt;&#10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1"/>
  <p:tag name="ISPRING_CUSTOM_TIMING_USED" val="0"/>
  <p:tag name="ISPRING_SLIDE_BRANCHING_PROPERTIES" val="&lt;BranchingProperties&gt;&lt;nextAction&gt;&lt;action&gt;0&lt;/action&gt;&lt;/nextAction&gt;&lt;prevAction&gt;&lt;action&gt;2&lt;/action&gt;&lt;slide&gt;260&lt;/slide&gt;&lt;/prevAction&gt;&lt;lock&gt;0&lt;/lock&gt;&lt;/BranchingProperties&gt;&#10;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73</Words>
  <Application>Microsoft Office PowerPoint</Application>
  <PresentationFormat>Экран (4:3)</PresentationFormat>
  <Paragraphs>30</Paragraphs>
  <Slides>6</Slides>
  <Notes>6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Слайдодел-1</vt:lpstr>
      <vt:lpstr>Горизонтальные вкладки</vt:lpstr>
      <vt:lpstr>Горизонтальные вкладки</vt:lpstr>
      <vt:lpstr>Горизонтальные вкладки</vt:lpstr>
      <vt:lpstr>Горизонтальные вкладки</vt:lpstr>
      <vt:lpstr>Домашнее задание </vt:lpstr>
    </vt:vector>
  </TitlesOfParts>
  <Company>Education Center of HTP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slidemaker1</dc:title>
  <dc:creator>Elena Lokteva</dc:creator>
  <cp:lastModifiedBy>Elena Lokteva</cp:lastModifiedBy>
  <cp:revision>15</cp:revision>
  <dcterms:created xsi:type="dcterms:W3CDTF">2015-02-24T08:07:14Z</dcterms:created>
  <dcterms:modified xsi:type="dcterms:W3CDTF">2015-02-24T10:52:27Z</dcterms:modified>
</cp:coreProperties>
</file>