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256" r:id="rId2"/>
    <p:sldId id="348" r:id="rId3"/>
    <p:sldId id="347" r:id="rId4"/>
    <p:sldId id="340" r:id="rId5"/>
    <p:sldId id="351" r:id="rId6"/>
    <p:sldId id="352" r:id="rId7"/>
    <p:sldId id="353" r:id="rId8"/>
    <p:sldId id="354" r:id="rId9"/>
    <p:sldId id="355" r:id="rId10"/>
    <p:sldId id="349" r:id="rId11"/>
    <p:sldId id="342" r:id="rId12"/>
    <p:sldId id="371" r:id="rId13"/>
    <p:sldId id="363" r:id="rId14"/>
    <p:sldId id="343" r:id="rId15"/>
    <p:sldId id="365" r:id="rId16"/>
    <p:sldId id="366" r:id="rId17"/>
    <p:sldId id="367" r:id="rId18"/>
    <p:sldId id="368" r:id="rId19"/>
    <p:sldId id="369" r:id="rId20"/>
    <p:sldId id="345" r:id="rId21"/>
    <p:sldId id="350" r:id="rId22"/>
    <p:sldId id="370" r:id="rId23"/>
  </p:sldIdLst>
  <p:sldSz cx="9144000" cy="6858000" type="screen4x3"/>
  <p:notesSz cx="7315200" cy="96012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88D2"/>
    <a:srgbClr val="BDF1FB"/>
    <a:srgbClr val="C1F4F7"/>
    <a:srgbClr val="E6E6E6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218" autoAdjust="0"/>
  </p:normalViewPr>
  <p:slideViewPr>
    <p:cSldViewPr>
      <p:cViewPr varScale="1">
        <p:scale>
          <a:sx n="100" d="100"/>
          <a:sy n="100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440"/>
    </p:cViewPr>
  </p:sorterViewPr>
  <p:notesViewPr>
    <p:cSldViewPr>
      <p:cViewPr>
        <p:scale>
          <a:sx n="110" d="100"/>
          <a:sy n="110" d="100"/>
        </p:scale>
        <p:origin x="-1584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4921D2-7FF5-4068-ACAB-A3EDD2FEE90F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31F8A2-A73F-4CAF-9A54-72B5999D55D0}">
      <dgm:prSet phldrT="[Text]" phldr="1"/>
      <dgm:spPr/>
      <dgm:t>
        <a:bodyPr/>
        <a:lstStyle/>
        <a:p>
          <a:endParaRPr lang="ru-RU" dirty="0"/>
        </a:p>
      </dgm:t>
    </dgm:pt>
    <dgm:pt modelId="{0BA85010-18E0-4C91-8360-8E47F9049632}" type="parTrans" cxnId="{FA0B0997-0085-4D62-B0DF-D20F8D485948}">
      <dgm:prSet/>
      <dgm:spPr/>
      <dgm:t>
        <a:bodyPr/>
        <a:lstStyle/>
        <a:p>
          <a:endParaRPr lang="ru-RU"/>
        </a:p>
      </dgm:t>
    </dgm:pt>
    <dgm:pt modelId="{108C777F-69EE-439B-8669-2AE61653D64C}" type="sibTrans" cxnId="{FA0B0997-0085-4D62-B0DF-D20F8D485948}">
      <dgm:prSet/>
      <dgm:spPr/>
      <dgm:t>
        <a:bodyPr/>
        <a:lstStyle/>
        <a:p>
          <a:endParaRPr lang="ru-RU"/>
        </a:p>
      </dgm:t>
    </dgm:pt>
    <dgm:pt modelId="{33E242C1-C157-4663-83B4-01F5D75ACF6D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23 </a:t>
          </a:r>
          <a:r>
            <a:rPr lang="ru-RU" sz="1200" dirty="0" smtClean="0">
              <a:solidFill>
                <a:schemeClr val="bg1"/>
              </a:solidFill>
            </a:rPr>
            <a:t>типа вопросов</a:t>
          </a:r>
          <a:endParaRPr lang="ru-RU" sz="1200" dirty="0">
            <a:solidFill>
              <a:schemeClr val="bg1"/>
            </a:solidFill>
          </a:endParaRPr>
        </a:p>
      </dgm:t>
    </dgm:pt>
    <dgm:pt modelId="{42900A18-5F34-40A7-8883-3FC8467EDA7C}" type="parTrans" cxnId="{ECA78E0E-3F92-4B2D-9911-DAD09D41A6C7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F5264B04-35E7-422A-9F39-E2D3BE9593F1}" type="sibTrans" cxnId="{ECA78E0E-3F92-4B2D-9911-DAD09D41A6C7}">
      <dgm:prSet/>
      <dgm:spPr/>
      <dgm:t>
        <a:bodyPr/>
        <a:lstStyle/>
        <a:p>
          <a:endParaRPr lang="ru-RU"/>
        </a:p>
      </dgm:t>
    </dgm:pt>
    <dgm:pt modelId="{2637A9CE-21FF-467A-B95F-457E8D9F386D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Построение сценариев ветвления</a:t>
          </a:r>
          <a:endParaRPr lang="ru-RU" sz="1200" dirty="0">
            <a:solidFill>
              <a:schemeClr val="bg1"/>
            </a:solidFill>
          </a:endParaRPr>
        </a:p>
      </dgm:t>
    </dgm:pt>
    <dgm:pt modelId="{1C493ABF-76CC-4040-B7E1-AEF313155697}" type="parTrans" cxnId="{6C4E3B8B-948F-4D48-8506-69760727AB14}">
      <dgm:prSet/>
      <dgm:spPr/>
      <dgm:t>
        <a:bodyPr/>
        <a:lstStyle/>
        <a:p>
          <a:endParaRPr lang="ru-RU"/>
        </a:p>
      </dgm:t>
    </dgm:pt>
    <dgm:pt modelId="{AB21F57D-016A-4FB8-975F-F169AA0F96FD}" type="sibTrans" cxnId="{6C4E3B8B-948F-4D48-8506-69760727AB14}">
      <dgm:prSet/>
      <dgm:spPr/>
      <dgm:t>
        <a:bodyPr/>
        <a:lstStyle/>
        <a:p>
          <a:endParaRPr lang="ru-RU"/>
        </a:p>
      </dgm:t>
    </dgm:pt>
    <dgm:pt modelId="{FEA8E7B1-B200-40CF-8F0C-D6A5D726F8A7}">
      <dgm:prSet phldrT="[Text]" custT="1"/>
      <dgm:spPr>
        <a:solidFill>
          <a:schemeClr val="accent1">
            <a:hueOff val="0"/>
            <a:satOff val="0"/>
            <a:lumOff val="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200" dirty="0" smtClean="0"/>
            <a:t>Случайная выборка вопросов</a:t>
          </a:r>
          <a:endParaRPr lang="ru-RU" sz="1200" dirty="0"/>
        </a:p>
      </dgm:t>
    </dgm:pt>
    <dgm:pt modelId="{FDCA6D05-2605-433C-914A-F8F340F41D86}" type="parTrans" cxnId="{709BEEED-4D65-4D18-9233-A158C2AEC8AA}">
      <dgm:prSet/>
      <dgm:spPr/>
      <dgm:t>
        <a:bodyPr/>
        <a:lstStyle/>
        <a:p>
          <a:endParaRPr lang="ru-RU"/>
        </a:p>
      </dgm:t>
    </dgm:pt>
    <dgm:pt modelId="{9DFF2CD5-4045-4C05-9EDB-91728B146D1A}" type="sibTrans" cxnId="{709BEEED-4D65-4D18-9233-A158C2AEC8AA}">
      <dgm:prSet/>
      <dgm:spPr/>
      <dgm:t>
        <a:bodyPr/>
        <a:lstStyle/>
        <a:p>
          <a:endParaRPr lang="ru-RU"/>
        </a:p>
      </dgm:t>
    </dgm:pt>
    <dgm:pt modelId="{40CF9A74-7476-4C56-B788-3BAA8CD84B71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Настройка проходного балла, количества попыток и ограничения по времени</a:t>
          </a:r>
          <a:endParaRPr lang="ru-RU" sz="1200" dirty="0">
            <a:solidFill>
              <a:schemeClr val="bg1"/>
            </a:solidFill>
          </a:endParaRPr>
        </a:p>
      </dgm:t>
    </dgm:pt>
    <dgm:pt modelId="{77A8AA79-B9E7-424D-88A9-10B98F2EB663}" type="parTrans" cxnId="{F2DB3BB3-48E9-4064-890C-65E51E69CA4A}">
      <dgm:prSet/>
      <dgm:spPr/>
      <dgm:t>
        <a:bodyPr/>
        <a:lstStyle/>
        <a:p>
          <a:endParaRPr lang="ru-RU"/>
        </a:p>
      </dgm:t>
    </dgm:pt>
    <dgm:pt modelId="{9837BCA6-CD26-4ABF-89C0-FCB340FF9A1E}" type="sibTrans" cxnId="{F2DB3BB3-48E9-4064-890C-65E51E69CA4A}">
      <dgm:prSet/>
      <dgm:spPr/>
      <dgm:t>
        <a:bodyPr/>
        <a:lstStyle/>
        <a:p>
          <a:endParaRPr lang="ru-RU"/>
        </a:p>
      </dgm:t>
    </dgm:pt>
    <dgm:pt modelId="{4833561B-BABC-4EC1-9634-E1F02304C52C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Распечатка результатов, отправка на </a:t>
          </a:r>
          <a:r>
            <a:rPr lang="en-US" sz="1200" dirty="0" smtClean="0">
              <a:solidFill>
                <a:schemeClr val="bg1"/>
              </a:solidFill>
            </a:rPr>
            <a:t>email</a:t>
          </a:r>
          <a:r>
            <a:rPr lang="ru-RU" sz="1200" dirty="0" smtClean="0">
              <a:solidFill>
                <a:schemeClr val="bg1"/>
              </a:solidFill>
            </a:rPr>
            <a:t> или сервер</a:t>
          </a:r>
          <a:endParaRPr lang="ru-RU" sz="1200" dirty="0">
            <a:solidFill>
              <a:schemeClr val="bg1"/>
            </a:solidFill>
          </a:endParaRPr>
        </a:p>
      </dgm:t>
    </dgm:pt>
    <dgm:pt modelId="{687AB9FB-8945-406E-9B9D-8D5574B0CD94}" type="parTrans" cxnId="{822B712F-5F0B-4852-8DF6-1311DD39A291}">
      <dgm:prSet/>
      <dgm:spPr/>
      <dgm:t>
        <a:bodyPr/>
        <a:lstStyle/>
        <a:p>
          <a:endParaRPr lang="ru-RU"/>
        </a:p>
      </dgm:t>
    </dgm:pt>
    <dgm:pt modelId="{A677470E-63DF-4B13-9F48-30B6B45AA230}" type="sibTrans" cxnId="{822B712F-5F0B-4852-8DF6-1311DD39A291}">
      <dgm:prSet/>
      <dgm:spPr/>
      <dgm:t>
        <a:bodyPr/>
        <a:lstStyle/>
        <a:p>
          <a:endParaRPr lang="ru-RU"/>
        </a:p>
      </dgm:t>
    </dgm:pt>
    <dgm:pt modelId="{74938E1D-47B6-4A77-A311-78910FC8C7A4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Поддержка стандартов </a:t>
          </a:r>
          <a:r>
            <a:rPr lang="en-US" sz="1200" dirty="0" smtClean="0">
              <a:solidFill>
                <a:schemeClr val="bg1"/>
              </a:solidFill>
            </a:rPr>
            <a:t>AICC/SCORM</a:t>
          </a:r>
          <a:endParaRPr lang="ru-RU" sz="1200" dirty="0">
            <a:solidFill>
              <a:schemeClr val="bg1"/>
            </a:solidFill>
          </a:endParaRPr>
        </a:p>
      </dgm:t>
    </dgm:pt>
    <dgm:pt modelId="{0D889851-1829-4F5B-B3F0-DF27ACE346A9}" type="parTrans" cxnId="{F1092A0D-9A53-4B47-8F0B-55CA7BE208C5}">
      <dgm:prSet/>
      <dgm:spPr/>
      <dgm:t>
        <a:bodyPr/>
        <a:lstStyle/>
        <a:p>
          <a:endParaRPr lang="ru-RU"/>
        </a:p>
      </dgm:t>
    </dgm:pt>
    <dgm:pt modelId="{CC3640E4-4DD8-4E2D-963E-38581F286B19}" type="sibTrans" cxnId="{F1092A0D-9A53-4B47-8F0B-55CA7BE208C5}">
      <dgm:prSet/>
      <dgm:spPr/>
      <dgm:t>
        <a:bodyPr/>
        <a:lstStyle/>
        <a:p>
          <a:endParaRPr lang="ru-RU"/>
        </a:p>
      </dgm:t>
    </dgm:pt>
    <dgm:pt modelId="{027BDC38-C0FA-4A61-A0D2-61C2EB7B2748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Вставка формул, картинок, аудио и видео</a:t>
          </a:r>
          <a:endParaRPr lang="ru-RU" sz="1200" dirty="0">
            <a:solidFill>
              <a:schemeClr val="bg1"/>
            </a:solidFill>
          </a:endParaRPr>
        </a:p>
      </dgm:t>
    </dgm:pt>
    <dgm:pt modelId="{E7A0C504-E41D-47DC-A254-3DE7D2C363F5}" type="parTrans" cxnId="{4F2F68C3-513F-434A-8134-23C1A1214702}">
      <dgm:prSet/>
      <dgm:spPr/>
      <dgm:t>
        <a:bodyPr/>
        <a:lstStyle/>
        <a:p>
          <a:endParaRPr lang="ru-RU"/>
        </a:p>
      </dgm:t>
    </dgm:pt>
    <dgm:pt modelId="{4EBC1FE4-48FB-4F1B-9C8B-1696A5A9DEE5}" type="sibTrans" cxnId="{4F2F68C3-513F-434A-8134-23C1A1214702}">
      <dgm:prSet/>
      <dgm:spPr/>
      <dgm:t>
        <a:bodyPr/>
        <a:lstStyle/>
        <a:p>
          <a:endParaRPr lang="ru-RU"/>
        </a:p>
      </dgm:t>
    </dgm:pt>
    <dgm:pt modelId="{9B3AF5FF-E2E6-4EBB-ACBE-AF7B95E406AF}" type="pres">
      <dgm:prSet presAssocID="{B84921D2-7FF5-4068-ACAB-A3EDD2FEE90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94350F6-A021-4DFE-8554-7D685BAF9226}" type="pres">
      <dgm:prSet presAssocID="{BA31F8A2-A73F-4CAF-9A54-72B5999D55D0}" presName="centerShape" presStyleLbl="node0" presStyleIdx="0" presStyleCnt="1" custScaleX="46142" custScaleY="46456"/>
      <dgm:spPr/>
    </dgm:pt>
    <dgm:pt modelId="{16452B51-9CA7-467D-B7F2-1D8A7C79FD7F}" type="pres">
      <dgm:prSet presAssocID="{42900A18-5F34-40A7-8883-3FC8467EDA7C}" presName="parTrans" presStyleLbl="sibTrans2D1" presStyleIdx="0" presStyleCnt="7"/>
      <dgm:spPr/>
    </dgm:pt>
    <dgm:pt modelId="{59956BFA-B7ED-4471-8769-74D17ADD3F02}" type="pres">
      <dgm:prSet presAssocID="{42900A18-5F34-40A7-8883-3FC8467EDA7C}" presName="connectorText" presStyleLbl="sibTrans2D1" presStyleIdx="0" presStyleCnt="7"/>
      <dgm:spPr/>
    </dgm:pt>
    <dgm:pt modelId="{5382086A-B865-429B-BC7E-2322BD2F91A4}" type="pres">
      <dgm:prSet presAssocID="{33E242C1-C157-4663-83B4-01F5D75ACF6D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0832C2-4819-4CB6-9F4E-18B3BBBD2A02}" type="pres">
      <dgm:prSet presAssocID="{E7A0C504-E41D-47DC-A254-3DE7D2C363F5}" presName="parTrans" presStyleLbl="sibTrans2D1" presStyleIdx="1" presStyleCnt="7"/>
      <dgm:spPr/>
    </dgm:pt>
    <dgm:pt modelId="{3064E0A3-EFE7-4879-882B-916B47836C83}" type="pres">
      <dgm:prSet presAssocID="{E7A0C504-E41D-47DC-A254-3DE7D2C363F5}" presName="connectorText" presStyleLbl="sibTrans2D1" presStyleIdx="1" presStyleCnt="7"/>
      <dgm:spPr/>
    </dgm:pt>
    <dgm:pt modelId="{C4B21E74-19A6-43A5-AC0A-C2B10D5A6DDD}" type="pres">
      <dgm:prSet presAssocID="{027BDC38-C0FA-4A61-A0D2-61C2EB7B274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8179C-B1A6-4416-9FB0-150C087F81A7}" type="pres">
      <dgm:prSet presAssocID="{77A8AA79-B9E7-424D-88A9-10B98F2EB663}" presName="parTrans" presStyleLbl="sibTrans2D1" presStyleIdx="2" presStyleCnt="7"/>
      <dgm:spPr/>
    </dgm:pt>
    <dgm:pt modelId="{DACCC811-4356-42CE-A348-C898E4019A12}" type="pres">
      <dgm:prSet presAssocID="{77A8AA79-B9E7-424D-88A9-10B98F2EB663}" presName="connectorText" presStyleLbl="sibTrans2D1" presStyleIdx="2" presStyleCnt="7"/>
      <dgm:spPr/>
    </dgm:pt>
    <dgm:pt modelId="{0F9F53F1-2A3E-401F-9296-630373FACFF6}" type="pres">
      <dgm:prSet presAssocID="{40CF9A74-7476-4C56-B788-3BAA8CD84B7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77E37A-010B-42AB-82EC-CA2AA44BF540}" type="pres">
      <dgm:prSet presAssocID="{0D889851-1829-4F5B-B3F0-DF27ACE346A9}" presName="parTrans" presStyleLbl="sibTrans2D1" presStyleIdx="3" presStyleCnt="7"/>
      <dgm:spPr/>
    </dgm:pt>
    <dgm:pt modelId="{CC3C5898-D41C-4303-B573-22041CF96A61}" type="pres">
      <dgm:prSet presAssocID="{0D889851-1829-4F5B-B3F0-DF27ACE346A9}" presName="connectorText" presStyleLbl="sibTrans2D1" presStyleIdx="3" presStyleCnt="7"/>
      <dgm:spPr/>
    </dgm:pt>
    <dgm:pt modelId="{D585EE19-5605-47DD-859B-AD1BD87031EE}" type="pres">
      <dgm:prSet presAssocID="{74938E1D-47B6-4A77-A311-78910FC8C7A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0E0BC4-7799-463F-ADE3-2AFF75583B66}" type="pres">
      <dgm:prSet presAssocID="{687AB9FB-8945-406E-9B9D-8D5574B0CD94}" presName="parTrans" presStyleLbl="sibTrans2D1" presStyleIdx="4" presStyleCnt="7"/>
      <dgm:spPr/>
    </dgm:pt>
    <dgm:pt modelId="{525715C2-27E8-4A80-A240-AD3ABB8441ED}" type="pres">
      <dgm:prSet presAssocID="{687AB9FB-8945-406E-9B9D-8D5574B0CD94}" presName="connectorText" presStyleLbl="sibTrans2D1" presStyleIdx="4" presStyleCnt="7"/>
      <dgm:spPr/>
    </dgm:pt>
    <dgm:pt modelId="{34FC05F5-B437-4CD2-8065-85D0DABDA9EF}" type="pres">
      <dgm:prSet presAssocID="{4833561B-BABC-4EC1-9634-E1F02304C52C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D12098-9572-48ED-B889-B96A532A8B9B}" type="pres">
      <dgm:prSet presAssocID="{1C493ABF-76CC-4040-B7E1-AEF313155697}" presName="parTrans" presStyleLbl="sibTrans2D1" presStyleIdx="5" presStyleCnt="7"/>
      <dgm:spPr/>
    </dgm:pt>
    <dgm:pt modelId="{EDB0EF76-B2C4-4081-BEBE-CCFAC87D6739}" type="pres">
      <dgm:prSet presAssocID="{1C493ABF-76CC-4040-B7E1-AEF313155697}" presName="connectorText" presStyleLbl="sibTrans2D1" presStyleIdx="5" presStyleCnt="7"/>
      <dgm:spPr/>
    </dgm:pt>
    <dgm:pt modelId="{28EF2F5C-1122-45E5-B691-38344B33F400}" type="pres">
      <dgm:prSet presAssocID="{2637A9CE-21FF-467A-B95F-457E8D9F386D}" presName="node" presStyleLbl="node1" presStyleIdx="5" presStyleCnt="7" custScaleY="102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A51EC-9FAF-4586-ABD9-0C52E9769CBF}" type="pres">
      <dgm:prSet presAssocID="{FDCA6D05-2605-433C-914A-F8F340F41D86}" presName="parTrans" presStyleLbl="sibTrans2D1" presStyleIdx="6" presStyleCnt="7"/>
      <dgm:spPr/>
    </dgm:pt>
    <dgm:pt modelId="{060EA268-C158-4CC5-9FD7-11409E61E4CB}" type="pres">
      <dgm:prSet presAssocID="{FDCA6D05-2605-433C-914A-F8F340F41D86}" presName="connectorText" presStyleLbl="sibTrans2D1" presStyleIdx="6" presStyleCnt="7"/>
      <dgm:spPr/>
    </dgm:pt>
    <dgm:pt modelId="{3F7BB8AA-AA26-4E93-A4C1-9CB2D9DFC3BA}" type="pres">
      <dgm:prSet presAssocID="{FEA8E7B1-B200-40CF-8F0C-D6A5D726F8A7}" presName="node" presStyleLbl="node1" presStyleIdx="6" presStyleCnt="7" custScaleY="102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622E20-A943-49EC-8335-0AEAD6BFC3FB}" type="presOf" srcId="{42900A18-5F34-40A7-8883-3FC8467EDA7C}" destId="{59956BFA-B7ED-4471-8769-74D17ADD3F02}" srcOrd="1" destOrd="0" presId="urn:microsoft.com/office/officeart/2005/8/layout/radial5"/>
    <dgm:cxn modelId="{5E8C24E9-0015-47DF-BEB1-271394974ADC}" type="presOf" srcId="{40CF9A74-7476-4C56-B788-3BAA8CD84B71}" destId="{0F9F53F1-2A3E-401F-9296-630373FACFF6}" srcOrd="0" destOrd="0" presId="urn:microsoft.com/office/officeart/2005/8/layout/radial5"/>
    <dgm:cxn modelId="{709BEEED-4D65-4D18-9233-A158C2AEC8AA}" srcId="{BA31F8A2-A73F-4CAF-9A54-72B5999D55D0}" destId="{FEA8E7B1-B200-40CF-8F0C-D6A5D726F8A7}" srcOrd="6" destOrd="0" parTransId="{FDCA6D05-2605-433C-914A-F8F340F41D86}" sibTransId="{9DFF2CD5-4045-4C05-9EDB-91728B146D1A}"/>
    <dgm:cxn modelId="{4EBCB2BB-C64E-401A-94CA-27847E48D6D3}" type="presOf" srcId="{4833561B-BABC-4EC1-9634-E1F02304C52C}" destId="{34FC05F5-B437-4CD2-8065-85D0DABDA9EF}" srcOrd="0" destOrd="0" presId="urn:microsoft.com/office/officeart/2005/8/layout/radial5"/>
    <dgm:cxn modelId="{ECA78E0E-3F92-4B2D-9911-DAD09D41A6C7}" srcId="{BA31F8A2-A73F-4CAF-9A54-72B5999D55D0}" destId="{33E242C1-C157-4663-83B4-01F5D75ACF6D}" srcOrd="0" destOrd="0" parTransId="{42900A18-5F34-40A7-8883-3FC8467EDA7C}" sibTransId="{F5264B04-35E7-422A-9F39-E2D3BE9593F1}"/>
    <dgm:cxn modelId="{F1092A0D-9A53-4B47-8F0B-55CA7BE208C5}" srcId="{BA31F8A2-A73F-4CAF-9A54-72B5999D55D0}" destId="{74938E1D-47B6-4A77-A311-78910FC8C7A4}" srcOrd="3" destOrd="0" parTransId="{0D889851-1829-4F5B-B3F0-DF27ACE346A9}" sibTransId="{CC3640E4-4DD8-4E2D-963E-38581F286B19}"/>
    <dgm:cxn modelId="{FA0B0997-0085-4D62-B0DF-D20F8D485948}" srcId="{B84921D2-7FF5-4068-ACAB-A3EDD2FEE90F}" destId="{BA31F8A2-A73F-4CAF-9A54-72B5999D55D0}" srcOrd="0" destOrd="0" parTransId="{0BA85010-18E0-4C91-8360-8E47F9049632}" sibTransId="{108C777F-69EE-439B-8669-2AE61653D64C}"/>
    <dgm:cxn modelId="{70FCDDC6-BFAD-41F7-958F-6884ABF9915E}" type="presOf" srcId="{1C493ABF-76CC-4040-B7E1-AEF313155697}" destId="{EDB0EF76-B2C4-4081-BEBE-CCFAC87D6739}" srcOrd="1" destOrd="0" presId="urn:microsoft.com/office/officeart/2005/8/layout/radial5"/>
    <dgm:cxn modelId="{0D8551FD-24DE-4B0A-B2AC-7A9CD8B1C920}" type="presOf" srcId="{1C493ABF-76CC-4040-B7E1-AEF313155697}" destId="{FDD12098-9572-48ED-B889-B96A532A8B9B}" srcOrd="0" destOrd="0" presId="urn:microsoft.com/office/officeart/2005/8/layout/radial5"/>
    <dgm:cxn modelId="{822B712F-5F0B-4852-8DF6-1311DD39A291}" srcId="{BA31F8A2-A73F-4CAF-9A54-72B5999D55D0}" destId="{4833561B-BABC-4EC1-9634-E1F02304C52C}" srcOrd="4" destOrd="0" parTransId="{687AB9FB-8945-406E-9B9D-8D5574B0CD94}" sibTransId="{A677470E-63DF-4B13-9F48-30B6B45AA230}"/>
    <dgm:cxn modelId="{C4A63860-DB09-4AAE-9E38-97403270BAF3}" type="presOf" srcId="{77A8AA79-B9E7-424D-88A9-10B98F2EB663}" destId="{DACCC811-4356-42CE-A348-C898E4019A12}" srcOrd="1" destOrd="0" presId="urn:microsoft.com/office/officeart/2005/8/layout/radial5"/>
    <dgm:cxn modelId="{8CFC5A58-2017-48AF-AD52-48D360876662}" type="presOf" srcId="{FDCA6D05-2605-433C-914A-F8F340F41D86}" destId="{060EA268-C158-4CC5-9FD7-11409E61E4CB}" srcOrd="1" destOrd="0" presId="urn:microsoft.com/office/officeart/2005/8/layout/radial5"/>
    <dgm:cxn modelId="{435CCC62-3842-4364-84E1-3697C46112CC}" type="presOf" srcId="{027BDC38-C0FA-4A61-A0D2-61C2EB7B2748}" destId="{C4B21E74-19A6-43A5-AC0A-C2B10D5A6DDD}" srcOrd="0" destOrd="0" presId="urn:microsoft.com/office/officeart/2005/8/layout/radial5"/>
    <dgm:cxn modelId="{B3467411-9757-4745-9791-429B329C834F}" type="presOf" srcId="{E7A0C504-E41D-47DC-A254-3DE7D2C363F5}" destId="{3064E0A3-EFE7-4879-882B-916B47836C83}" srcOrd="1" destOrd="0" presId="urn:microsoft.com/office/officeart/2005/8/layout/radial5"/>
    <dgm:cxn modelId="{EAEF2387-7138-49A3-BE14-CAE4CC70E9BD}" type="presOf" srcId="{FEA8E7B1-B200-40CF-8F0C-D6A5D726F8A7}" destId="{3F7BB8AA-AA26-4E93-A4C1-9CB2D9DFC3BA}" srcOrd="0" destOrd="0" presId="urn:microsoft.com/office/officeart/2005/8/layout/radial5"/>
    <dgm:cxn modelId="{3546580E-4708-45F8-B43D-92B1BC062275}" type="presOf" srcId="{2637A9CE-21FF-467A-B95F-457E8D9F386D}" destId="{28EF2F5C-1122-45E5-B691-38344B33F400}" srcOrd="0" destOrd="0" presId="urn:microsoft.com/office/officeart/2005/8/layout/radial5"/>
    <dgm:cxn modelId="{D8D5C6A2-6858-4F35-92D8-16C8358CD0BA}" type="presOf" srcId="{B84921D2-7FF5-4068-ACAB-A3EDD2FEE90F}" destId="{9B3AF5FF-E2E6-4EBB-ACBE-AF7B95E406AF}" srcOrd="0" destOrd="0" presId="urn:microsoft.com/office/officeart/2005/8/layout/radial5"/>
    <dgm:cxn modelId="{29F947CA-05A4-4D75-8165-16748B094743}" type="presOf" srcId="{687AB9FB-8945-406E-9B9D-8D5574B0CD94}" destId="{1F0E0BC4-7799-463F-ADE3-2AFF75583B66}" srcOrd="0" destOrd="0" presId="urn:microsoft.com/office/officeart/2005/8/layout/radial5"/>
    <dgm:cxn modelId="{99BB1395-1C73-4315-B7E0-9306E370668E}" type="presOf" srcId="{BA31F8A2-A73F-4CAF-9A54-72B5999D55D0}" destId="{894350F6-A021-4DFE-8554-7D685BAF9226}" srcOrd="0" destOrd="0" presId="urn:microsoft.com/office/officeart/2005/8/layout/radial5"/>
    <dgm:cxn modelId="{C7A5398B-35F3-4ED1-B352-3EC0CAD338CE}" type="presOf" srcId="{33E242C1-C157-4663-83B4-01F5D75ACF6D}" destId="{5382086A-B865-429B-BC7E-2322BD2F91A4}" srcOrd="0" destOrd="0" presId="urn:microsoft.com/office/officeart/2005/8/layout/radial5"/>
    <dgm:cxn modelId="{925245C0-707C-4B6F-BB62-1F380DA8C273}" type="presOf" srcId="{42900A18-5F34-40A7-8883-3FC8467EDA7C}" destId="{16452B51-9CA7-467D-B7F2-1D8A7C79FD7F}" srcOrd="0" destOrd="0" presId="urn:microsoft.com/office/officeart/2005/8/layout/radial5"/>
    <dgm:cxn modelId="{F2DB3BB3-48E9-4064-890C-65E51E69CA4A}" srcId="{BA31F8A2-A73F-4CAF-9A54-72B5999D55D0}" destId="{40CF9A74-7476-4C56-B788-3BAA8CD84B71}" srcOrd="2" destOrd="0" parTransId="{77A8AA79-B9E7-424D-88A9-10B98F2EB663}" sibTransId="{9837BCA6-CD26-4ABF-89C0-FCB340FF9A1E}"/>
    <dgm:cxn modelId="{FAAA34D0-B0F5-43E9-850E-9372916A6AAC}" type="presOf" srcId="{0D889851-1829-4F5B-B3F0-DF27ACE346A9}" destId="{9B77E37A-010B-42AB-82EC-CA2AA44BF540}" srcOrd="0" destOrd="0" presId="urn:microsoft.com/office/officeart/2005/8/layout/radial5"/>
    <dgm:cxn modelId="{6C4E3B8B-948F-4D48-8506-69760727AB14}" srcId="{BA31F8A2-A73F-4CAF-9A54-72B5999D55D0}" destId="{2637A9CE-21FF-467A-B95F-457E8D9F386D}" srcOrd="5" destOrd="0" parTransId="{1C493ABF-76CC-4040-B7E1-AEF313155697}" sibTransId="{AB21F57D-016A-4FB8-975F-F169AA0F96FD}"/>
    <dgm:cxn modelId="{C976F1EF-293B-4723-BAB2-BF1BC29CC103}" type="presOf" srcId="{FDCA6D05-2605-433C-914A-F8F340F41D86}" destId="{4E6A51EC-9FAF-4586-ABD9-0C52E9769CBF}" srcOrd="0" destOrd="0" presId="urn:microsoft.com/office/officeart/2005/8/layout/radial5"/>
    <dgm:cxn modelId="{CF9BE173-DCB1-4D67-BA75-0E96AE1733F1}" type="presOf" srcId="{E7A0C504-E41D-47DC-A254-3DE7D2C363F5}" destId="{9E0832C2-4819-4CB6-9F4E-18B3BBBD2A02}" srcOrd="0" destOrd="0" presId="urn:microsoft.com/office/officeart/2005/8/layout/radial5"/>
    <dgm:cxn modelId="{45057B59-DC3B-4C0F-8528-29DBFE75C7A3}" type="presOf" srcId="{687AB9FB-8945-406E-9B9D-8D5574B0CD94}" destId="{525715C2-27E8-4A80-A240-AD3ABB8441ED}" srcOrd="1" destOrd="0" presId="urn:microsoft.com/office/officeart/2005/8/layout/radial5"/>
    <dgm:cxn modelId="{CA2A4955-6186-4C68-B00D-C01FDB268452}" type="presOf" srcId="{77A8AA79-B9E7-424D-88A9-10B98F2EB663}" destId="{87F8179C-B1A6-4416-9FB0-150C087F81A7}" srcOrd="0" destOrd="0" presId="urn:microsoft.com/office/officeart/2005/8/layout/radial5"/>
    <dgm:cxn modelId="{4F2F68C3-513F-434A-8134-23C1A1214702}" srcId="{BA31F8A2-A73F-4CAF-9A54-72B5999D55D0}" destId="{027BDC38-C0FA-4A61-A0D2-61C2EB7B2748}" srcOrd="1" destOrd="0" parTransId="{E7A0C504-E41D-47DC-A254-3DE7D2C363F5}" sibTransId="{4EBC1FE4-48FB-4F1B-9C8B-1696A5A9DEE5}"/>
    <dgm:cxn modelId="{A7E5D240-6EE6-404C-BEE1-D89843F4702D}" type="presOf" srcId="{74938E1D-47B6-4A77-A311-78910FC8C7A4}" destId="{D585EE19-5605-47DD-859B-AD1BD87031EE}" srcOrd="0" destOrd="0" presId="urn:microsoft.com/office/officeart/2005/8/layout/radial5"/>
    <dgm:cxn modelId="{7F4949AF-6106-43A7-ADA8-EE41D1C0D9B2}" type="presOf" srcId="{0D889851-1829-4F5B-B3F0-DF27ACE346A9}" destId="{CC3C5898-D41C-4303-B573-22041CF96A61}" srcOrd="1" destOrd="0" presId="urn:microsoft.com/office/officeart/2005/8/layout/radial5"/>
    <dgm:cxn modelId="{D25DCA42-FCBE-4A72-ADA2-D26260145E7F}" type="presParOf" srcId="{9B3AF5FF-E2E6-4EBB-ACBE-AF7B95E406AF}" destId="{894350F6-A021-4DFE-8554-7D685BAF9226}" srcOrd="0" destOrd="0" presId="urn:microsoft.com/office/officeart/2005/8/layout/radial5"/>
    <dgm:cxn modelId="{1450565B-E89E-42C6-9568-B4F50D07EA49}" type="presParOf" srcId="{9B3AF5FF-E2E6-4EBB-ACBE-AF7B95E406AF}" destId="{16452B51-9CA7-467D-B7F2-1D8A7C79FD7F}" srcOrd="1" destOrd="0" presId="urn:microsoft.com/office/officeart/2005/8/layout/radial5"/>
    <dgm:cxn modelId="{FF6AF97F-4FC0-40FD-ACF2-4F6FDF1EBEEF}" type="presParOf" srcId="{16452B51-9CA7-467D-B7F2-1D8A7C79FD7F}" destId="{59956BFA-B7ED-4471-8769-74D17ADD3F02}" srcOrd="0" destOrd="0" presId="urn:microsoft.com/office/officeart/2005/8/layout/radial5"/>
    <dgm:cxn modelId="{38326743-7493-45AC-962A-1FB50EDB44CA}" type="presParOf" srcId="{9B3AF5FF-E2E6-4EBB-ACBE-AF7B95E406AF}" destId="{5382086A-B865-429B-BC7E-2322BD2F91A4}" srcOrd="2" destOrd="0" presId="urn:microsoft.com/office/officeart/2005/8/layout/radial5"/>
    <dgm:cxn modelId="{293D0060-F6B9-496B-A2F8-B8AF905CE912}" type="presParOf" srcId="{9B3AF5FF-E2E6-4EBB-ACBE-AF7B95E406AF}" destId="{9E0832C2-4819-4CB6-9F4E-18B3BBBD2A02}" srcOrd="3" destOrd="0" presId="urn:microsoft.com/office/officeart/2005/8/layout/radial5"/>
    <dgm:cxn modelId="{134E477E-3BDD-4C1F-A14F-00A7800F12C4}" type="presParOf" srcId="{9E0832C2-4819-4CB6-9F4E-18B3BBBD2A02}" destId="{3064E0A3-EFE7-4879-882B-916B47836C83}" srcOrd="0" destOrd="0" presId="urn:microsoft.com/office/officeart/2005/8/layout/radial5"/>
    <dgm:cxn modelId="{00AC845C-A64C-42AD-8BDC-1A352EB1DA53}" type="presParOf" srcId="{9B3AF5FF-E2E6-4EBB-ACBE-AF7B95E406AF}" destId="{C4B21E74-19A6-43A5-AC0A-C2B10D5A6DDD}" srcOrd="4" destOrd="0" presId="urn:microsoft.com/office/officeart/2005/8/layout/radial5"/>
    <dgm:cxn modelId="{2CE159D4-3667-44EF-A050-7222551B0381}" type="presParOf" srcId="{9B3AF5FF-E2E6-4EBB-ACBE-AF7B95E406AF}" destId="{87F8179C-B1A6-4416-9FB0-150C087F81A7}" srcOrd="5" destOrd="0" presId="urn:microsoft.com/office/officeart/2005/8/layout/radial5"/>
    <dgm:cxn modelId="{42C6C64D-67D6-4A7B-AAE1-7670C41C93E6}" type="presParOf" srcId="{87F8179C-B1A6-4416-9FB0-150C087F81A7}" destId="{DACCC811-4356-42CE-A348-C898E4019A12}" srcOrd="0" destOrd="0" presId="urn:microsoft.com/office/officeart/2005/8/layout/radial5"/>
    <dgm:cxn modelId="{4E2C3CE1-538B-44CE-A7D8-7E283EAB6A29}" type="presParOf" srcId="{9B3AF5FF-E2E6-4EBB-ACBE-AF7B95E406AF}" destId="{0F9F53F1-2A3E-401F-9296-630373FACFF6}" srcOrd="6" destOrd="0" presId="urn:microsoft.com/office/officeart/2005/8/layout/radial5"/>
    <dgm:cxn modelId="{53316000-53C3-4CD0-9888-2E7FB7936C5A}" type="presParOf" srcId="{9B3AF5FF-E2E6-4EBB-ACBE-AF7B95E406AF}" destId="{9B77E37A-010B-42AB-82EC-CA2AA44BF540}" srcOrd="7" destOrd="0" presId="urn:microsoft.com/office/officeart/2005/8/layout/radial5"/>
    <dgm:cxn modelId="{075A5A55-E164-4FAD-8390-3D86B8B831EC}" type="presParOf" srcId="{9B77E37A-010B-42AB-82EC-CA2AA44BF540}" destId="{CC3C5898-D41C-4303-B573-22041CF96A61}" srcOrd="0" destOrd="0" presId="urn:microsoft.com/office/officeart/2005/8/layout/radial5"/>
    <dgm:cxn modelId="{B7624307-A5C8-4324-A234-A49A841371EC}" type="presParOf" srcId="{9B3AF5FF-E2E6-4EBB-ACBE-AF7B95E406AF}" destId="{D585EE19-5605-47DD-859B-AD1BD87031EE}" srcOrd="8" destOrd="0" presId="urn:microsoft.com/office/officeart/2005/8/layout/radial5"/>
    <dgm:cxn modelId="{859B5E8B-11F2-41FB-936B-E8E766871E9A}" type="presParOf" srcId="{9B3AF5FF-E2E6-4EBB-ACBE-AF7B95E406AF}" destId="{1F0E0BC4-7799-463F-ADE3-2AFF75583B66}" srcOrd="9" destOrd="0" presId="urn:microsoft.com/office/officeart/2005/8/layout/radial5"/>
    <dgm:cxn modelId="{74B5C4EF-06C5-49F5-80D6-B9CA1D56A755}" type="presParOf" srcId="{1F0E0BC4-7799-463F-ADE3-2AFF75583B66}" destId="{525715C2-27E8-4A80-A240-AD3ABB8441ED}" srcOrd="0" destOrd="0" presId="urn:microsoft.com/office/officeart/2005/8/layout/radial5"/>
    <dgm:cxn modelId="{E43AC297-AF92-439B-B77C-E41BCBA5F21E}" type="presParOf" srcId="{9B3AF5FF-E2E6-4EBB-ACBE-AF7B95E406AF}" destId="{34FC05F5-B437-4CD2-8065-85D0DABDA9EF}" srcOrd="10" destOrd="0" presId="urn:microsoft.com/office/officeart/2005/8/layout/radial5"/>
    <dgm:cxn modelId="{628F65FF-F354-4244-88F1-A88277A15D64}" type="presParOf" srcId="{9B3AF5FF-E2E6-4EBB-ACBE-AF7B95E406AF}" destId="{FDD12098-9572-48ED-B889-B96A532A8B9B}" srcOrd="11" destOrd="0" presId="urn:microsoft.com/office/officeart/2005/8/layout/radial5"/>
    <dgm:cxn modelId="{FBC943D0-269B-4BFC-91CA-8D633C9C3D70}" type="presParOf" srcId="{FDD12098-9572-48ED-B889-B96A532A8B9B}" destId="{EDB0EF76-B2C4-4081-BEBE-CCFAC87D6739}" srcOrd="0" destOrd="0" presId="urn:microsoft.com/office/officeart/2005/8/layout/radial5"/>
    <dgm:cxn modelId="{C0BDF2F8-D198-4F24-8EE5-E25DEF50092A}" type="presParOf" srcId="{9B3AF5FF-E2E6-4EBB-ACBE-AF7B95E406AF}" destId="{28EF2F5C-1122-45E5-B691-38344B33F400}" srcOrd="12" destOrd="0" presId="urn:microsoft.com/office/officeart/2005/8/layout/radial5"/>
    <dgm:cxn modelId="{41EDF7D0-C699-411F-8B18-E61A547BABA7}" type="presParOf" srcId="{9B3AF5FF-E2E6-4EBB-ACBE-AF7B95E406AF}" destId="{4E6A51EC-9FAF-4586-ABD9-0C52E9769CBF}" srcOrd="13" destOrd="0" presId="urn:microsoft.com/office/officeart/2005/8/layout/radial5"/>
    <dgm:cxn modelId="{8C815C7A-2813-437C-9E65-C24CC025ABCE}" type="presParOf" srcId="{4E6A51EC-9FAF-4586-ABD9-0C52E9769CBF}" destId="{060EA268-C158-4CC5-9FD7-11409E61E4CB}" srcOrd="0" destOrd="0" presId="urn:microsoft.com/office/officeart/2005/8/layout/radial5"/>
    <dgm:cxn modelId="{A44A7A78-E0B3-4DCB-8D29-9C1A24642318}" type="presParOf" srcId="{9B3AF5FF-E2E6-4EBB-ACBE-AF7B95E406AF}" destId="{3F7BB8AA-AA26-4E93-A4C1-9CB2D9DFC3BA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350F6-A021-4DFE-8554-7D685BAF9226}">
      <dsp:nvSpPr>
        <dsp:cNvPr id="0" name=""/>
        <dsp:cNvSpPr/>
      </dsp:nvSpPr>
      <dsp:spPr>
        <a:xfrm>
          <a:off x="3604411" y="2435711"/>
          <a:ext cx="715977" cy="7208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3709263" y="2541277"/>
        <a:ext cx="506273" cy="509717"/>
      </dsp:txXfrm>
    </dsp:sp>
    <dsp:sp modelId="{16452B51-9CA7-467D-B7F2-1D8A7C79FD7F}">
      <dsp:nvSpPr>
        <dsp:cNvPr id="0" name=""/>
        <dsp:cNvSpPr/>
      </dsp:nvSpPr>
      <dsp:spPr>
        <a:xfrm rot="16200000">
          <a:off x="3687767" y="1669296"/>
          <a:ext cx="549265" cy="527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3766903" y="1853946"/>
        <a:ext cx="390994" cy="316543"/>
      </dsp:txXfrm>
    </dsp:sp>
    <dsp:sp modelId="{5382086A-B865-429B-BC7E-2322BD2F91A4}">
      <dsp:nvSpPr>
        <dsp:cNvPr id="0" name=""/>
        <dsp:cNvSpPr/>
      </dsp:nvSpPr>
      <dsp:spPr>
        <a:xfrm>
          <a:off x="3264143" y="2848"/>
          <a:ext cx="1396513" cy="1396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23 </a:t>
          </a:r>
          <a:r>
            <a:rPr lang="ru-RU" sz="1200" kern="1200" dirty="0" smtClean="0">
              <a:solidFill>
                <a:schemeClr val="bg1"/>
              </a:solidFill>
            </a:rPr>
            <a:t>типа вопросов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468658" y="207363"/>
        <a:ext cx="987483" cy="987483"/>
      </dsp:txXfrm>
    </dsp:sp>
    <dsp:sp modelId="{9E0832C2-4819-4CB6-9F4E-18B3BBBD2A02}">
      <dsp:nvSpPr>
        <dsp:cNvPr id="0" name=""/>
        <dsp:cNvSpPr/>
      </dsp:nvSpPr>
      <dsp:spPr>
        <a:xfrm rot="19285714">
          <a:off x="4361532" y="1994725"/>
          <a:ext cx="550057" cy="527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4378797" y="2149579"/>
        <a:ext cx="391786" cy="316543"/>
      </dsp:txXfrm>
    </dsp:sp>
    <dsp:sp modelId="{C4B21E74-19A6-43A5-AC0A-C2B10D5A6DDD}">
      <dsp:nvSpPr>
        <dsp:cNvPr id="0" name=""/>
        <dsp:cNvSpPr/>
      </dsp:nvSpPr>
      <dsp:spPr>
        <a:xfrm>
          <a:off x="4902104" y="791649"/>
          <a:ext cx="1396513" cy="1396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Вставка формул, картинок, аудио и видео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5106619" y="996164"/>
        <a:ext cx="987483" cy="987483"/>
      </dsp:txXfrm>
    </dsp:sp>
    <dsp:sp modelId="{87F8179C-B1A6-4416-9FB0-150C087F81A7}">
      <dsp:nvSpPr>
        <dsp:cNvPr id="0" name=""/>
        <dsp:cNvSpPr/>
      </dsp:nvSpPr>
      <dsp:spPr>
        <a:xfrm rot="771429">
          <a:off x="4527405" y="2724132"/>
          <a:ext cx="550493" cy="527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4529389" y="2812037"/>
        <a:ext cx="392222" cy="316543"/>
      </dsp:txXfrm>
    </dsp:sp>
    <dsp:sp modelId="{0F9F53F1-2A3E-401F-9296-630373FACFF6}">
      <dsp:nvSpPr>
        <dsp:cNvPr id="0" name=""/>
        <dsp:cNvSpPr/>
      </dsp:nvSpPr>
      <dsp:spPr>
        <a:xfrm>
          <a:off x="5306647" y="2564068"/>
          <a:ext cx="1396513" cy="1396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Настройка проходного балла, количества попыток и ограничения по времени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5511162" y="2768583"/>
        <a:ext cx="987483" cy="987483"/>
      </dsp:txXfrm>
    </dsp:sp>
    <dsp:sp modelId="{9B77E37A-010B-42AB-82EC-CA2AA44BF540}">
      <dsp:nvSpPr>
        <dsp:cNvPr id="0" name=""/>
        <dsp:cNvSpPr/>
      </dsp:nvSpPr>
      <dsp:spPr>
        <a:xfrm rot="3857143">
          <a:off x="4062006" y="3309721"/>
          <a:ext cx="549510" cy="527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4106806" y="3343936"/>
        <a:ext cx="391239" cy="316543"/>
      </dsp:txXfrm>
    </dsp:sp>
    <dsp:sp modelId="{D585EE19-5605-47DD-859B-AD1BD87031EE}">
      <dsp:nvSpPr>
        <dsp:cNvPr id="0" name=""/>
        <dsp:cNvSpPr/>
      </dsp:nvSpPr>
      <dsp:spPr>
        <a:xfrm>
          <a:off x="4173143" y="3985437"/>
          <a:ext cx="1396513" cy="1396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Поддержка стандартов </a:t>
          </a:r>
          <a:r>
            <a:rPr lang="en-US" sz="1200" kern="1200" dirty="0" smtClean="0">
              <a:solidFill>
                <a:schemeClr val="bg1"/>
              </a:solidFill>
            </a:rPr>
            <a:t>AICC/SCORM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4377658" y="4189952"/>
        <a:ext cx="987483" cy="987483"/>
      </dsp:txXfrm>
    </dsp:sp>
    <dsp:sp modelId="{1F0E0BC4-7799-463F-ADE3-2AFF75583B66}">
      <dsp:nvSpPr>
        <dsp:cNvPr id="0" name=""/>
        <dsp:cNvSpPr/>
      </dsp:nvSpPr>
      <dsp:spPr>
        <a:xfrm rot="6942857">
          <a:off x="3313282" y="3309721"/>
          <a:ext cx="549510" cy="527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3426753" y="3343936"/>
        <a:ext cx="391239" cy="316543"/>
      </dsp:txXfrm>
    </dsp:sp>
    <dsp:sp modelId="{34FC05F5-B437-4CD2-8065-85D0DABDA9EF}">
      <dsp:nvSpPr>
        <dsp:cNvPr id="0" name=""/>
        <dsp:cNvSpPr/>
      </dsp:nvSpPr>
      <dsp:spPr>
        <a:xfrm>
          <a:off x="2355143" y="3985437"/>
          <a:ext cx="1396513" cy="1396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Распечатка результатов, отправка на </a:t>
          </a:r>
          <a:r>
            <a:rPr lang="en-US" sz="1200" kern="1200" dirty="0" smtClean="0">
              <a:solidFill>
                <a:schemeClr val="bg1"/>
              </a:solidFill>
            </a:rPr>
            <a:t>email</a:t>
          </a:r>
          <a:r>
            <a:rPr lang="ru-RU" sz="1200" kern="1200" dirty="0" smtClean="0">
              <a:solidFill>
                <a:schemeClr val="bg1"/>
              </a:solidFill>
            </a:rPr>
            <a:t> или сервер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2559658" y="4189952"/>
        <a:ext cx="987483" cy="987483"/>
      </dsp:txXfrm>
    </dsp:sp>
    <dsp:sp modelId="{FDD12098-9572-48ED-B889-B96A532A8B9B}">
      <dsp:nvSpPr>
        <dsp:cNvPr id="0" name=""/>
        <dsp:cNvSpPr/>
      </dsp:nvSpPr>
      <dsp:spPr>
        <a:xfrm rot="10028571">
          <a:off x="2847449" y="2724052"/>
          <a:ext cx="550098" cy="527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3003736" y="2811957"/>
        <a:ext cx="391827" cy="316543"/>
      </dsp:txXfrm>
    </dsp:sp>
    <dsp:sp modelId="{28EF2F5C-1122-45E5-B691-38344B33F400}">
      <dsp:nvSpPr>
        <dsp:cNvPr id="0" name=""/>
        <dsp:cNvSpPr/>
      </dsp:nvSpPr>
      <dsp:spPr>
        <a:xfrm>
          <a:off x="1221638" y="2548566"/>
          <a:ext cx="1396513" cy="1427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Построение сценариев ветвления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1426153" y="2757621"/>
        <a:ext cx="987483" cy="1009406"/>
      </dsp:txXfrm>
    </dsp:sp>
    <dsp:sp modelId="{4E6A51EC-9FAF-4586-ABD9-0C52E9769CBF}">
      <dsp:nvSpPr>
        <dsp:cNvPr id="0" name=""/>
        <dsp:cNvSpPr/>
      </dsp:nvSpPr>
      <dsp:spPr>
        <a:xfrm rot="13114286">
          <a:off x="3017014" y="1996510"/>
          <a:ext cx="546927" cy="527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3158020" y="2151364"/>
        <a:ext cx="388656" cy="316543"/>
      </dsp:txXfrm>
    </dsp:sp>
    <dsp:sp modelId="{3F7BB8AA-AA26-4E93-A4C1-9CB2D9DFC3BA}">
      <dsp:nvSpPr>
        <dsp:cNvPr id="0" name=""/>
        <dsp:cNvSpPr/>
      </dsp:nvSpPr>
      <dsp:spPr>
        <a:xfrm>
          <a:off x="1626181" y="776147"/>
          <a:ext cx="1396513" cy="1427516"/>
        </a:xfrm>
        <a:prstGeom prst="ellipse">
          <a:avLst/>
        </a:prstGeom>
        <a:solidFill>
          <a:schemeClr val="accent1">
            <a:hueOff val="0"/>
            <a:satOff val="0"/>
            <a:lum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Случайная выборка вопросов</a:t>
          </a:r>
          <a:endParaRPr lang="ru-RU" sz="1200" kern="1200" dirty="0"/>
        </a:p>
      </dsp:txBody>
      <dsp:txXfrm>
        <a:off x="1830696" y="985202"/>
        <a:ext cx="987483" cy="1009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4C9CA-0672-4546-A86B-377B09AF160A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8C72D-AC8A-40B0-8CAC-DA75A802A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68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CD8640F-E6DD-4457-8C50-C50CC5B187C8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FFC3AA3-F2F8-47EA-8771-4CA1EB34F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20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74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67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36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i="1" baseline="0" dirty="0" smtClean="0">
              <a:solidFill>
                <a:schemeClr val="bg1"/>
              </a:solidFill>
            </a:endParaRPr>
          </a:p>
          <a:p>
            <a:endParaRPr lang="ru-R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36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555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9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674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49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5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36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36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07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86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36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48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19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59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891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058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728" indent="0">
              <a:buNone/>
            </a:pPr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36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27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baseline="0" dirty="0" smtClean="0">
                <a:solidFill>
                  <a:schemeClr val="bg1"/>
                </a:solidFill>
              </a:rPr>
              <a:t> </a:t>
            </a:r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C3AA3-F2F8-47EA-8771-4CA1EB34F71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36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C:\Users\HiMark\Documents\Tools\iSpring\Images\ispring-logo-white245x95.jpg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8" y="6324600"/>
            <a:ext cx="1317481" cy="51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769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3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60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7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7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3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93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26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78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8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7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41073-2786-4EBA-8BA4-4A5F00AE0C5B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4A628-CBC8-4FC2-B6D6-5BACB69B890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C:\Users\HiMark\Documents\Tools\iSpring\Images\ispring-logo-white245x95.jpg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8" y="6324600"/>
            <a:ext cx="1317481" cy="51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59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1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2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ispring.ru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hyperlink" Target="mailto:sales@ispring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0"/>
            <a:ext cx="7772400" cy="1470025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ru-RU" sz="4000" b="1" dirty="0">
                <a:solidFill>
                  <a:schemeClr val="bg1"/>
                </a:solidFill>
              </a:rPr>
              <a:t>е</a:t>
            </a:r>
            <a:r>
              <a:rPr lang="en-US" sz="4000" b="1" dirty="0">
                <a:solidFill>
                  <a:schemeClr val="bg1"/>
                </a:solidFill>
              </a:rPr>
              <a:t>Learning </a:t>
            </a:r>
            <a:r>
              <a:rPr lang="ru-RU" sz="4000" b="1" dirty="0">
                <a:solidFill>
                  <a:schemeClr val="bg1"/>
                </a:solidFill>
              </a:rPr>
              <a:t>с помощью </a:t>
            </a:r>
            <a:r>
              <a:rPr lang="en-US" sz="4000" b="1" dirty="0" err="1">
                <a:solidFill>
                  <a:schemeClr val="bg1"/>
                </a:solidFill>
              </a:rPr>
              <a:t>iSpring</a:t>
            </a:r>
            <a:r>
              <a:rPr lang="en-US" sz="3600" b="1" dirty="0">
                <a:solidFill>
                  <a:schemeClr val="bg1"/>
                </a:solidFill>
              </a:rPr>
              <a:t>: </a:t>
            </a: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быстрая </a:t>
            </a:r>
            <a:r>
              <a:rPr lang="ru-RU" sz="2800" b="1" dirty="0">
                <a:solidFill>
                  <a:schemeClr val="bg1"/>
                </a:solidFill>
              </a:rPr>
              <a:t>разработка контента и снижение </a:t>
            </a:r>
            <a:r>
              <a:rPr lang="ru-RU" sz="2800" b="1" dirty="0" smtClean="0">
                <a:solidFill>
                  <a:schemeClr val="bg1"/>
                </a:solidFill>
              </a:rPr>
              <a:t>затрат</a:t>
            </a:r>
            <a:endParaRPr lang="en-US" sz="2800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13" y="1597268"/>
            <a:ext cx="3228975" cy="9935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60960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76ACD4"/>
                </a:solidFill>
              </a:rPr>
              <a:t>Copyright © 2012 iSpring Solutions, Inc. </a:t>
            </a:r>
            <a:r>
              <a:rPr lang="ru-RU" sz="1600" dirty="0" smtClean="0">
                <a:solidFill>
                  <a:srgbClr val="76ACD4"/>
                </a:solidFill>
              </a:rPr>
              <a:t>Все права защищены</a:t>
            </a:r>
            <a:r>
              <a:rPr lang="en-US" sz="1600" dirty="0" smtClean="0">
                <a:solidFill>
                  <a:srgbClr val="76ACD4"/>
                </a:solidFill>
              </a:rPr>
              <a:t>.</a:t>
            </a:r>
            <a:endParaRPr lang="ru-RU" sz="1600" dirty="0">
              <a:solidFill>
                <a:srgbClr val="76ACD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996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4558409"/>
            <a:ext cx="7696200" cy="17661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56356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chemeClr val="bg1"/>
                </a:solidFill>
                <a:latin typeface="Segoe UI Semibold" pitchFamily="34" charset="0"/>
              </a:rPr>
              <a:t>Разработка электронных курсов прямо из </a:t>
            </a:r>
            <a:r>
              <a:rPr lang="en-US" sz="3200" dirty="0" smtClean="0">
                <a:solidFill>
                  <a:schemeClr val="bg1"/>
                </a:solidFill>
                <a:latin typeface="Segoe UI Semibold" pitchFamily="34" charset="0"/>
              </a:rPr>
              <a:t>PowerPoint</a:t>
            </a:r>
            <a:endParaRPr lang="en-US" sz="3200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86" y="2006083"/>
            <a:ext cx="3512214" cy="27701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7400"/>
            <a:ext cx="1329447" cy="26527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644875"/>
            <a:ext cx="552760" cy="6317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895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5234"/>
            <a:ext cx="8229600" cy="791566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bg1"/>
                </a:solidFill>
                <a:latin typeface="Segoe UI Semibold" pitchFamily="34" charset="0"/>
              </a:rPr>
              <a:t>В чем </a:t>
            </a:r>
            <a:r>
              <a:rPr lang="en-US" sz="3200" dirty="0" smtClean="0">
                <a:solidFill>
                  <a:schemeClr val="bg1"/>
                </a:solidFill>
                <a:latin typeface="Segoe UI Semibold" pitchFamily="34" charset="0"/>
              </a:rPr>
              <a:t>iSpring</a:t>
            </a:r>
            <a:r>
              <a:rPr lang="ru-RU" sz="32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Segoe UI Semibold" pitchFamily="34" charset="0"/>
              </a:rPr>
              <a:t>может вам помочь?</a:t>
            </a:r>
            <a:r>
              <a:rPr lang="en-US" sz="3200" dirty="0" smtClean="0">
                <a:solidFill>
                  <a:schemeClr val="bg1"/>
                </a:solidFill>
                <a:latin typeface="Segoe UI Semibold" pitchFamily="34" charset="0"/>
              </a:rPr>
              <a:t> </a:t>
            </a:r>
            <a:endParaRPr lang="en-US" sz="3200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09800" y="1676400"/>
            <a:ext cx="5943600" cy="1106355"/>
          </a:xfrm>
          <a:effectLst/>
        </p:spPr>
        <p:txBody>
          <a:bodyPr>
            <a:noAutofit/>
          </a:bodyPr>
          <a:lstStyle/>
          <a:p>
            <a:pPr marL="0" lvl="0" indent="0" fontAlgn="ctr">
              <a:buNone/>
            </a:pP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С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оздание профессиональных учебных курсов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в среде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PowerPoint</a:t>
            </a:r>
            <a:endParaRPr lang="ru-RU" sz="2200" dirty="0" smtClean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27" y="5283243"/>
            <a:ext cx="904364" cy="12699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12" y="1689166"/>
            <a:ext cx="904364" cy="12699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27" y="3485667"/>
            <a:ext cx="904364" cy="126995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286000" y="3505200"/>
            <a:ext cx="5715000" cy="76944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fontAlgn="ctr">
              <a:spcBef>
                <a:spcPct val="20000"/>
              </a:spcBef>
            </a:pP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Разработка интерактивных тестов, опросов и анкет в формате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Flash</a:t>
            </a:r>
            <a:endParaRPr lang="ru-RU" sz="2200" dirty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86000" y="5334000"/>
            <a:ext cx="5867400" cy="76944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fontAlgn="ctr">
              <a:spcBef>
                <a:spcPct val="20000"/>
              </a:spcBef>
            </a:pP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Расширение иллюстративных возможностей электронных курсов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925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545" y="2600217"/>
            <a:ext cx="355100" cy="3551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85" y="1828800"/>
            <a:ext cx="355099" cy="32045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7391400" cy="1143000"/>
          </a:xfrm>
        </p:spPr>
        <p:txBody>
          <a:bodyPr>
            <a:noAutofit/>
          </a:bodyPr>
          <a:lstStyle/>
          <a:p>
            <a:pPr algn="l"/>
            <a:r>
              <a:rPr lang="ru-RU" sz="3000" dirty="0" smtClean="0">
                <a:solidFill>
                  <a:schemeClr val="bg1"/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Ваши возможности при создании курса с</a:t>
            </a:r>
            <a:r>
              <a:rPr lang="en-US" sz="3000" dirty="0">
                <a:solidFill>
                  <a:schemeClr val="bg1"/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 iSpring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0" y="1798637"/>
            <a:ext cx="7086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Запись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и синхронизация видео и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аудио</a:t>
            </a:r>
          </a:p>
          <a:p>
            <a:pPr marL="0" indent="0">
              <a:buNone/>
            </a:pPr>
            <a:endParaRPr lang="ru-RU" sz="2200" dirty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marL="0" indent="0">
              <a:buNone/>
            </a:pP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Быстрое добавление YouTube и Flash роликов </a:t>
            </a:r>
            <a:endParaRPr lang="ru-RU" sz="2200" dirty="0" smtClean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marL="0" indent="0"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в презентацию</a:t>
            </a:r>
          </a:p>
          <a:p>
            <a:pPr marL="0" indent="0">
              <a:buNone/>
            </a:pPr>
            <a:endParaRPr lang="ru-RU" sz="2200" dirty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marL="0" indent="0"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Прикрепление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файлов и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ссылок</a:t>
            </a:r>
          </a:p>
          <a:p>
            <a:pPr marL="0" indent="0">
              <a:buNone/>
            </a:pPr>
            <a:endParaRPr lang="ru-RU" sz="2200" dirty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marL="0" indent="0">
              <a:buNone/>
            </a:pP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Персонализация плеера, добавление логотипа </a:t>
            </a:r>
            <a:endParaRPr lang="ru-RU" sz="2200" dirty="0" smtClean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marL="0" indent="0"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и информации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о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докладчике</a:t>
            </a:r>
          </a:p>
          <a:p>
            <a:pPr marL="0" indent="0">
              <a:buNone/>
            </a:pPr>
            <a:endParaRPr lang="ru-RU" sz="2200" dirty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marL="0" indent="0">
              <a:buNone/>
            </a:pP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Защита проекта от модификации </a:t>
            </a:r>
            <a:endParaRPr lang="ru-RU" sz="2200" dirty="0" smtClean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marL="0" indent="0"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и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несанкционированного просмотра</a:t>
            </a:r>
          </a:p>
          <a:p>
            <a:pPr lvl="1">
              <a:spcAft>
                <a:spcPts val="600"/>
              </a:spcAft>
            </a:pPr>
            <a:endParaRPr lang="en-US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85" y="3657600"/>
            <a:ext cx="365515" cy="3529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701" y="4397388"/>
            <a:ext cx="355099" cy="3550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143" y="5547359"/>
            <a:ext cx="326657" cy="3962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332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  <a:t>Запись и синхронизация видео и аудио</a:t>
            </a:r>
            <a:b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524" y="1600200"/>
            <a:ext cx="6042952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0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chemeClr val="bg1"/>
                </a:solidFill>
                <a:latin typeface="Segoe UI Semibold" pitchFamily="34" charset="0"/>
              </a:rPr>
              <a:t>Быстрое добавление </a:t>
            </a:r>
            <a: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  <a:t>YouTube и Flash роликов </a:t>
            </a:r>
            <a:b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588" y="1600200"/>
            <a:ext cx="5326823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5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Segoe UI Semibold" pitchFamily="34" charset="0"/>
              </a:rPr>
              <a:t>Прикрепление файлов и ссылок</a:t>
            </a:r>
            <a:br>
              <a:rPr lang="ru-RU" sz="3200" dirty="0">
                <a:solidFill>
                  <a:schemeClr val="bg1"/>
                </a:solidFill>
                <a:latin typeface="Segoe UI Semibold" pitchFamily="34" charset="0"/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515"/>
            <a:ext cx="8229600" cy="406933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039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 algn="l"/>
            <a: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  <a:t>Персонализация плеера, добавление логотипа </a:t>
            </a:r>
            <a:r>
              <a:rPr lang="ru-RU" sz="3200" b="1" dirty="0" smtClean="0">
                <a:solidFill>
                  <a:schemeClr val="bg1"/>
                </a:solidFill>
                <a:latin typeface="Segoe UI Semibold" pitchFamily="34" charset="0"/>
              </a:rPr>
              <a:t>и </a:t>
            </a:r>
            <a: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  <a:t>информации о докладчике</a:t>
            </a:r>
            <a:b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163" y="1600200"/>
            <a:ext cx="5521674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677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 algn="l"/>
            <a: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  <a:t>Защита проекта от модификации </a:t>
            </a:r>
            <a:b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  <a:t>и несанкционированного просмотра</a:t>
            </a:r>
            <a:br>
              <a:rPr lang="ru-RU" sz="3200" b="1" dirty="0">
                <a:solidFill>
                  <a:schemeClr val="bg1"/>
                </a:solidFill>
                <a:latin typeface="Segoe UI Semibold" pitchFamily="34" charset="0"/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839" y="1600200"/>
            <a:ext cx="5836321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893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2895600" y="1735935"/>
            <a:ext cx="5410200" cy="3826665"/>
          </a:xfrm>
        </p:spPr>
        <p:txBody>
          <a:bodyPr>
            <a:normAutofit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В Интернете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Segoe UI Semibold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lnSpc>
                <a:spcPct val="250000"/>
              </a:lnSpc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На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CD/DVD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  <a:latin typeface="Segoe UI Semibold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lnSpc>
                <a:spcPct val="250000"/>
              </a:lnSpc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В Системе Дистанционного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Segoe UI Semibold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50292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Обучения (СДО)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Segoe UI Semibold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484" y="3200400"/>
            <a:ext cx="877738" cy="8777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253" y="2076450"/>
            <a:ext cx="838200" cy="838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392" y="4519522"/>
            <a:ext cx="861923" cy="814478"/>
          </a:xfrm>
          <a:prstGeom prst="rect">
            <a:avLst/>
          </a:prstGeom>
        </p:spPr>
      </p:pic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563562"/>
          </a:xfrm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Segoe UI Semibold" pitchFamily="34" charset="0"/>
              </a:rPr>
              <a:t>Размещайте презентации и курсы:</a:t>
            </a:r>
            <a:endParaRPr lang="en-US" sz="3200" dirty="0">
              <a:solidFill>
                <a:schemeClr val="bg1"/>
              </a:solidFill>
              <a:latin typeface="Segoe UI Semibold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09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75" y="3133725"/>
            <a:ext cx="5734050" cy="364807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>
                <a:solidFill>
                  <a:schemeClr val="bg1"/>
                </a:solidFill>
                <a:latin typeface="Segoe UI Semibold" pitchFamily="34" charset="0"/>
              </a:rPr>
              <a:t>Дополняйте курсы тестами и опросами</a:t>
            </a:r>
            <a:endParaRPr lang="en-US" sz="3600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8" y="1447800"/>
            <a:ext cx="8010525" cy="13239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873">
            <a:off x="5511761" y="2363903"/>
            <a:ext cx="1030014" cy="12875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155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bg1"/>
                </a:solidFill>
                <a:latin typeface="Segoe UI Semibold" pitchFamily="34" charset="0"/>
              </a:rPr>
              <a:t>Ваши возможности при создании тестов и опросов с </a:t>
            </a:r>
            <a:r>
              <a:rPr lang="en-US" sz="3200" b="1" dirty="0" err="1" smtClean="0">
                <a:solidFill>
                  <a:schemeClr val="bg1"/>
                </a:solidFill>
                <a:latin typeface="Segoe UI Semibold" pitchFamily="34" charset="0"/>
              </a:rPr>
              <a:t>iSpring</a:t>
            </a:r>
            <a:endParaRPr lang="ru-RU" sz="3200" b="1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19722827"/>
              </p:ext>
            </p:extLst>
          </p:nvPr>
        </p:nvGraphicFramePr>
        <p:xfrm>
          <a:off x="685800" y="1320800"/>
          <a:ext cx="7924800" cy="538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 descr="C:\Users\julia.shuvalova\Downloads\ispring-quizmaker-boxes-jpg\ispring-quizmaker-boxes-jpg\quizmaker-box85-12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3467100"/>
            <a:ext cx="809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975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Segoe UI Semibold" pitchFamily="34" charset="0"/>
              </a:rPr>
              <a:t>Предпросмотр отдельного вопроса или всего теста</a:t>
            </a:r>
            <a:br>
              <a:rPr lang="ru-RU" sz="3200" dirty="0">
                <a:solidFill>
                  <a:schemeClr val="bg1"/>
                </a:solidFill>
                <a:latin typeface="Segoe UI Semibold" pitchFamily="34" charset="0"/>
              </a:rPr>
            </a:br>
            <a:endParaRPr lang="ru-RU" sz="3200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sp>
        <p:nvSpPr>
          <p:cNvPr id="9" name="ISPRING_QUIZ_SHAPE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63500" dist="37357" dir="2700000" rotWithShape="0">
              <a:scrgbClr r="0" g="0" b="0">
                <a:alpha val="0"/>
              </a:scrgbClr>
            </a:outer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ISPRING_QUIZ_SHAPE1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90" y="1440180"/>
            <a:ext cx="5486015" cy="4525963"/>
          </a:xfrm>
          <a:effectLst>
            <a:outerShdw blurRad="63500" dist="37357" dir="2700000" rotWithShape="0">
              <a:scrgbClr r="0" g="0" b="0">
                <a:alpha val="0"/>
              </a:scrgbClr>
            </a:outerShdw>
          </a:effectLst>
        </p:spPr>
      </p:pic>
      <p:sp>
        <p:nvSpPr>
          <p:cNvPr id="11" name="ISPRING_QUIZ_SHAPE2"/>
          <p:cNvSpPr txBox="1"/>
          <p:nvPr/>
        </p:nvSpPr>
        <p:spPr>
          <a:xfrm>
            <a:off x="548640" y="480060"/>
            <a:ext cx="8046720" cy="630942"/>
          </a:xfrm>
          <a:prstGeom prst="rect">
            <a:avLst/>
          </a:prstGeom>
          <a:noFill/>
          <a:effectLst>
            <a:outerShdw blurRad="63500" dist="37357" dir="2700000" rotWithShape="0">
              <a:scrgbClr r="0" g="0" b="0">
                <a:alpha val="0"/>
              </a:scrgbClr>
            </a:outerShdw>
          </a:effectLst>
        </p:spPr>
        <p:txBody>
          <a:bodyPr vert="horz" rtlCol="0">
            <a:spAutoFit/>
          </a:bodyPr>
          <a:lstStyle/>
          <a:p>
            <a:pPr algn="ctr"/>
            <a:r>
              <a:rPr lang="ru-RU" sz="3500" b="1" smtClean="0">
                <a:solidFill>
                  <a:srgbClr val="FF9023"/>
                </a:solidFill>
                <a:effectLst/>
                <a:latin typeface="Tahoma"/>
              </a:rPr>
              <a:t>Тест</a:t>
            </a:r>
            <a:endParaRPr lang="ru-RU" sz="3500" b="1">
              <a:solidFill>
                <a:srgbClr val="FF9023"/>
              </a:solidFill>
              <a:effectLst/>
              <a:latin typeface="Tahoma"/>
            </a:endParaRPr>
          </a:p>
        </p:txBody>
      </p:sp>
      <p:sp>
        <p:nvSpPr>
          <p:cNvPr id="12" name="ISPRING_QUIZ_SHAPE3"/>
          <p:cNvSpPr txBox="1"/>
          <p:nvPr/>
        </p:nvSpPr>
        <p:spPr>
          <a:xfrm>
            <a:off x="2828290" y="5966460"/>
            <a:ext cx="3492500" cy="738664"/>
          </a:xfrm>
          <a:prstGeom prst="rect">
            <a:avLst/>
          </a:prstGeom>
          <a:noFill/>
          <a:effectLst>
            <a:outerShdw blurRad="63500" dist="37357" dir="2700000" rotWithShape="0">
              <a:scrgbClr r="0" g="0" b="0">
                <a:alpha val="0"/>
              </a:scrgbClr>
            </a:outerShdw>
          </a:effectLst>
        </p:spPr>
        <p:txBody>
          <a:bodyPr vert="horz" rtlCol="0">
            <a:spAutoFit/>
          </a:bodyPr>
          <a:lstStyle/>
          <a:p>
            <a:r>
              <a:rPr lang="ru-RU" sz="1400" smtClean="0">
                <a:solidFill>
                  <a:srgbClr val="323232"/>
                </a:solidFill>
                <a:effectLst/>
                <a:latin typeface="Tahoma"/>
              </a:rPr>
              <a:t>Щелкните кнопку      </a:t>
            </a:r>
            <a:r>
              <a:rPr lang="ru-RU" sz="1400" b="1" smtClean="0">
                <a:solidFill>
                  <a:srgbClr val="323232"/>
                </a:solidFill>
                <a:effectLst/>
                <a:latin typeface="Tahoma"/>
              </a:rPr>
              <a:t>Тест</a:t>
            </a:r>
            <a:r>
              <a:rPr lang="ru-RU" sz="1400" smtClean="0">
                <a:solidFill>
                  <a:srgbClr val="323232"/>
                </a:solidFill>
                <a:effectLst/>
                <a:latin typeface="Tahoma"/>
              </a:rPr>
              <a:t> на панели инструментов iSpring Pro для редактирования теста</a:t>
            </a:r>
            <a:endParaRPr lang="ru-RU" sz="1400">
              <a:solidFill>
                <a:srgbClr val="323232"/>
              </a:solidFill>
              <a:effectLst/>
              <a:latin typeface="Tahoma"/>
            </a:endParaRPr>
          </a:p>
        </p:txBody>
      </p:sp>
      <p:pic>
        <p:nvPicPr>
          <p:cNvPr id="13" name="ISPRING_QUIZ_SHAPE4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82" y="6012180"/>
            <a:ext cx="213360" cy="213360"/>
          </a:xfrm>
          <a:prstGeom prst="rect">
            <a:avLst/>
          </a:prstGeom>
          <a:effectLst>
            <a:outerShdw blurRad="63500" dist="37357" dir="2700000" rotWithShape="0">
              <a:scrgbClr r="0" g="0" b="0">
                <a:alpha val="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29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971800"/>
            <a:ext cx="5715000" cy="3810000"/>
          </a:xfrm>
          <a:prstGeom prst="rect">
            <a:avLst/>
          </a:prstGeom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457200" y="762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Segoe UI Semibold" pitchFamily="34" charset="0"/>
              </a:rPr>
              <a:t>Добавьте вашим курсам интерактивности</a:t>
            </a:r>
            <a:endParaRPr lang="en-US" sz="3200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8" y="1447800"/>
            <a:ext cx="8010525" cy="13239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873">
            <a:off x="6183624" y="2363903"/>
            <a:ext cx="1030014" cy="12875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07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bg1"/>
                </a:solidFill>
                <a:latin typeface="Segoe UI Semibold" pitchFamily="34" charset="0"/>
              </a:rPr>
              <a:t>Книга</a:t>
            </a:r>
            <a:endParaRPr lang="ru-RU" sz="3200" b="1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93" y="1600200"/>
            <a:ext cx="6031813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5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bg1"/>
                </a:solidFill>
                <a:latin typeface="Segoe UI Semibold" pitchFamily="34" charset="0"/>
              </a:rPr>
              <a:t>Каталог</a:t>
            </a:r>
            <a:endParaRPr lang="ru-RU" sz="3200" b="1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648" y="1600200"/>
            <a:ext cx="5618704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270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bg1"/>
                </a:solidFill>
                <a:latin typeface="Segoe UI Semibold" pitchFamily="34" charset="0"/>
              </a:rPr>
              <a:t>База вопросов и ответов</a:t>
            </a:r>
            <a:endParaRPr lang="ru-RU" sz="3200" b="1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81" y="1600200"/>
            <a:ext cx="6147837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958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bg1"/>
                </a:solidFill>
                <a:latin typeface="Segoe UI Semibold" pitchFamily="34" charset="0"/>
              </a:rPr>
              <a:t>Временная шкала</a:t>
            </a:r>
            <a:endParaRPr lang="ru-RU" sz="3200" b="1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612" y="1600200"/>
            <a:ext cx="6020776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410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bg1"/>
                </a:solidFill>
                <a:latin typeface="Segoe UI Semibold" pitchFamily="34" charset="0"/>
              </a:rPr>
              <a:t>Публикуйте курсы в СДО </a:t>
            </a:r>
            <a:r>
              <a:rPr lang="en-US" sz="3200" dirty="0" err="1" smtClean="0">
                <a:solidFill>
                  <a:schemeClr val="bg1"/>
                </a:solidFill>
                <a:latin typeface="Segoe UI Semibold" pitchFamily="34" charset="0"/>
              </a:rPr>
              <a:t>iSpring</a:t>
            </a:r>
            <a:r>
              <a:rPr lang="en-US" sz="3200" dirty="0" smtClean="0">
                <a:solidFill>
                  <a:schemeClr val="bg1"/>
                </a:solidFill>
                <a:latin typeface="Segoe UI Semibold" pitchFamily="34" charset="0"/>
              </a:rPr>
              <a:t> Online</a:t>
            </a:r>
            <a:endParaRPr lang="ru-RU" sz="3200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81200"/>
            <a:ext cx="7052073" cy="396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202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828801"/>
            <a:ext cx="7543800" cy="495299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Сокращение времени на разработку электронных курсов. Время – деньги.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Возможность привлекать к разработке контента и обучению других всех сотрудников компании.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Ценовая политика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iSpring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57200" y="762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solidFill>
                  <a:schemeClr val="bg1"/>
                </a:solidFill>
                <a:latin typeface="Segoe UI Semibold" pitchFamily="34" charset="0"/>
              </a:rPr>
              <a:t>Снижение затрат на </a:t>
            </a:r>
            <a:r>
              <a:rPr lang="en-US" sz="3200" dirty="0" smtClean="0">
                <a:solidFill>
                  <a:schemeClr val="bg1"/>
                </a:solidFill>
                <a:latin typeface="Segoe UI Semibold" pitchFamily="34" charset="0"/>
              </a:rPr>
              <a:t>e-Learning</a:t>
            </a:r>
            <a:r>
              <a:rPr lang="ru-RU" sz="3200" dirty="0" smtClean="0">
                <a:solidFill>
                  <a:schemeClr val="bg1"/>
                </a:solidFill>
                <a:latin typeface="Segoe UI Semibold" pitchFamily="34" charset="0"/>
              </a:rPr>
              <a:t> с </a:t>
            </a:r>
            <a:r>
              <a:rPr lang="en-US" sz="3200" dirty="0" err="1" smtClean="0">
                <a:solidFill>
                  <a:schemeClr val="bg1"/>
                </a:solidFill>
                <a:latin typeface="Segoe UI Semibold" pitchFamily="34" charset="0"/>
              </a:rPr>
              <a:t>iSpring</a:t>
            </a:r>
            <a:endParaRPr lang="en-US" sz="3200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pic>
        <p:nvPicPr>
          <p:cNvPr id="1026" name="Picture 2" descr="F:\iSpring\ispring-logo-white\logo100x1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iSpring\ispring-logo-white\logo100x1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690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iSpring\ispring-logo-white\logo100x1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930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115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Segoe UI Symbol" pitchFamily="34" charset="0"/>
                <a:ea typeface="Segoe UI Symbol" pitchFamily="34" charset="0"/>
              </a:rPr>
              <a:t>e-Learning </a:t>
            </a:r>
            <a:r>
              <a:rPr lang="ru-RU" sz="3200" b="1" dirty="0" smtClean="0">
                <a:solidFill>
                  <a:schemeClr val="bg1"/>
                </a:solidFill>
                <a:ea typeface="Segoe UI Symbol" pitchFamily="34" charset="0"/>
              </a:rPr>
              <a:t>не роскошь...</a:t>
            </a:r>
            <a:endParaRPr lang="ru-RU" sz="3200" b="1" dirty="0">
              <a:solidFill>
                <a:schemeClr val="bg1"/>
              </a:solidFill>
              <a:ea typeface="Segoe UI Symbol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8470017" cy="4140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391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2636837"/>
            <a:ext cx="7391400" cy="38401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Электронная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почта</a:t>
            </a:r>
          </a:p>
          <a:p>
            <a:pPr marL="109728" indent="0">
              <a:buNone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  <a:hlinkClick r:id="rId3"/>
              </a:rPr>
              <a:t>support@ispring.ru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 для связи по техническим вопросам </a:t>
            </a:r>
          </a:p>
          <a:p>
            <a:pPr marL="109728" indent="0">
              <a:buNone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  <a:hlinkClick r:id="rId4"/>
              </a:rPr>
              <a:t>sales@ispring.ru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 для связи по вопросам регистрации и покупки </a:t>
            </a:r>
          </a:p>
          <a:p>
            <a:pPr marL="109728" indent="0">
              <a:buNone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marL="109728" indent="0"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Телефон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marL="109728" indent="0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8 800 555 7875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(по России звонок бесплатный) </a:t>
            </a:r>
          </a:p>
          <a:p>
            <a:endParaRPr lang="ru-RU" sz="2400" dirty="0"/>
          </a:p>
          <a:p>
            <a:endParaRPr lang="en-US" sz="2400" dirty="0" smtClean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57200" y="762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solidFill>
                  <a:schemeClr val="bg1"/>
                </a:solidFill>
                <a:latin typeface="Segoe UI Semibold" pitchFamily="34" charset="0"/>
              </a:rPr>
              <a:t>Ваши вопросы?</a:t>
            </a:r>
            <a:endParaRPr lang="en-US" sz="3200" dirty="0">
              <a:solidFill>
                <a:schemeClr val="bg1"/>
              </a:solidFill>
              <a:latin typeface="Segoe UI Semi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720241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Контакты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iSpring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Россия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2" y="2743200"/>
            <a:ext cx="467410" cy="3039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45898"/>
            <a:ext cx="543612" cy="49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1"/>
  <p:tag name="ARTICULATE_PRESENTATION_ID" val="11200"/>
  <p:tag name="ARTICULATE_PRESENTER_VERSION" val="6"/>
  <p:tag name="ARTICULATE_AUDIO_TEMP" val="C:\Users\HiMark\AppData\Local\Temp\articulate\presenter\ae\audio\20111120072447\"/>
  <p:tag name="ISPRING_SCORM_RATE_SLIDES" val="0"/>
  <p:tag name="ISPRING_SCORM_RATE_QUIZZES" val="0"/>
  <p:tag name="ISPRING_SCORM_PASSING_SCORE" val="0.0000000000"/>
  <p:tag name="ISPRING_UUID" val="{220EFE9F-88C9-4EEC-AF2C-02A9930634B5}"/>
  <p:tag name="ISPRING_RESOURCE_FOLDER" val="D:\projects\2012\iSpring\exhibitions\ispring-training-ru\iSpringTraining RU-2_1\"/>
  <p:tag name="ISPRING_RESOURCE_FOLDER_STATIC" val="D:\projects\2012\iSpring\exhibitions\ispring-training-ru\iSpringTraining RU-2_1\"/>
  <p:tag name="ISPRING_PRESENTATION_PATH" val="D:\projects\2012\iSpring\exhibitions\ispring-training-ru\iSpringTraining RU-2.pptx"/>
  <p:tag name="FLASHSPRING_BG_AUDIO_DURATION_TAG" val="0.0000000"/>
  <p:tag name="ISPRING_PRESENTER_PHOTO_0" val="png|iVBORw0KGgoAAAANSUhEUgAAAUAAAAFACAYAAADNkKWqAAAAAXNSR0IArs4c6QAAAARnQU1BAACx&#10;jwv8YQUAAAAJcEhZcwAADsMAAA7DAcdvqGQAAIoNSURBVHhe7V0FmBzV0g2B4O4QPEiCJ0CAIAkk&#10;JAQNEAKE4O4W3N31AT/ycLfgDi+y7u7ulnWdtfrPuT130zvMsj6yc3mvvtnsznT31O17uuRU1bju&#10;7u7lkBwjRgfmHjD3QIDdA5nj8IVLxfxnNGA0YDQQgBogAOYE4Pc2X9lowGggwDUA7Os0ABjgN4H5&#10;+kYDgaoBA4CBuvLmexsNGA2IAUBzExgNGA0ErAYMAAbs0psvbjRgNGAA0NwDRgNGAwGrAQOAAbv0&#10;5osbDRgNGAA094DRgNFAwGrAAGDALr354kYDRgMGAM09YDRgNBCwGjAAGLBLb7640YDRgAFAcw8Y&#10;DRgNBKwGDAAG7NKbL240YDRgANDcA0YDRgMBqwEDgAG79OaLGw0YDRgANPeA0YDRQMBqwABgwC69&#10;+eJGA0YDBgDNPWA0YDQQsBowABiwS2++uNGA0YABQHMPGA0YDQSsBgwABuzSmy9uNGA0YADQ3ANG&#10;A0YDAasBA4ABu/TmixsNGA0YADT3gNGA0UDAasAAYMAuvfniRgNGAwYAzT1gNGA0ELAaMAAYsEtv&#10;vrjRgNGAAUBzDxgNGA0ErAYMAAbs0psvbjRgNGAA0NwDRgNGAwGrAQOAAbv05osbDRgNGAA094DR&#10;gNFAwGrAAGDALr354kYDRgMGAM09YDRgNBCwGjAAGLBLb7640YDRgAFAcw8YDRgNBKwGDAAG7NKb&#10;L240YDRgANDcAyOqgW7b0fizli78PBLC43V1dSnBzdtLRvSLmIMFhAYMAAbEMnv2S3Z1dkhHVbm0&#10;FeRIW26GtOZQ0qUlexiSlyWt5SXS7nBIB75OB8Cvo6PjH2Do2W9qzubvGjAA6O8r6APXT0uM//G1&#10;Jex/Uv3wzVI2/yApOWBTKZo0Xor2WGuYMl6KD9hEHbPqoZulIfgvaWlrlzac1kFAdAKhtgh9QCXm&#10;EvxEAwYA/WShfPUyFejg4tph8dU8cpMUT95ICrYaJwXbWlK00zgp3h0CEByq8BiFzuMVbo1jTtlU&#10;Kh+5RepLi6Wlq1vaWlulvb1dOjs7e1mEvqozc12+owEDgL6zFn53JRr8OipKpfKykxXgFW4HsJu0&#10;lqw+YbI0XXuGtN19mbTdd4W03T90ab37Umm6ZoFUzd5bHZtgSCm9YoHU5udKg6NdWlpa/mEN+p1C&#10;zQV7XAMGAD2u8rFzQlp+nXA/V99+iQK+gh3HSdm0LaXl1vOk+7WHRN55RuT950Xeew7y7NDlfXz+&#10;naelC8dsvnGRlB20uRTsAEuQIHjHZbJ6dZXUNzVJc3OzAcGxc3t55JsYAPSImsfeSbT11/Tj51K0&#10;13rK+iubtpW0PXi1AqvuNx+X7v97VLpff2RkhMfCMeW/T8GivFzKDt5CCrcHCO65jpR896lU1dVL&#10;XX29AsG2tjblDuvY5NjTvvlGI6UBA4AjpckAOo5ONnS0tUrlpSdJwZZwe/dcT1lnBKiu1x6Wrlcf&#10;Gh0hoL79pDRdf5YU7T5BCmEJFpw/R4pLSmR1dbU0NDQod5iJEQOCAXRTDvGrGgAcouIC+WMEQHL6&#10;WhKipeSoXVTSowoxP7qoXa89KF3/eWB05f8ekc6X7pWqOXtLAZIihdO2ltywVVJaWSXVAMHGxsYe&#10;V9hkhgP5Tu3/uxsA7F9H5h0uGtAA2PD9p1K093pStOs4abj8JOmCm9r58n0eEbrDDZeeKEWwAAsn&#10;byDZH70l+WXlUlFRIXV1dcoKZGZYE6bNIhoNuNOAAUBzXwxaAxoA6z55Qwp3hvu79wRpvfMiZfV1&#10;vnSPR6Tr9Yel+ZZzpWTvdaRg0tqS8drTklVYpFzhmpqaHivQuMGDXt6A+oABwIBa7uF/WQV+KEPr&#10;xKFqP3xNCieOk5LJ6yuaS+fL90rHC3d5RDr/c7+03HGBlE7ZQAr2GC9pLz8uabl5UlBQIJWVlVKP&#10;hEgr+IGMBZpkyPDXfawewQDgWF3ZUfpeGgBZjlZjA8DWey+XzhfvkY7n7vSI0NVuWbqkBwBTXnxU&#10;krKyJTc3V8rLy//hBo+SOsxh/VwDBgD9fAE9ffkaANsJgB+8KoWo0qAF2HrPpdJJ6+/Z2z0idLVb&#10;bju/BwCTX3hEEjOzJCcnR8rKyqS2tlZRYnQc0NN6MufzDw0YAPSPdfKZq3QPgOtJ692XSOdzd0jH&#10;07d5RDqfv0tabjmvBwCTnn9YEjIyJTs7W0pLS1Uc0A6Axg32mVvIpy7EAKBPLYfvXwyBhIkFBy61&#10;+v3/SIGyAAGAd14sHc8slfYnb/GIdDx7h0qClE5ZX8UAk557SOLTMyQrK0tKnIkQA4C+fz95+woN&#10;AHp7Bfzs/K4AqFzgfQCAd1yoLL/2J272iHQ8c7s033RObwBMWwOA5AM2oTyO3WIMFcbPbjIPXq4B&#10;QA8qeyycqi8AZEKi/YlbxPHYjR6R9qduk6Ybz+4FgHFp6ZKZmSnFxcWKEG0AcCzccaP7HQwAjq5+&#10;x9zR+wRAJCTaH79JHI9e7xGhq910w0IpRQJGu8AGAMfc7TbqX8gA4KireGydoC8AbEZCwvHoDdL2&#10;8LUeEQfAtum6Mw0Ajq3by+PfxgCgx1Xu3yd0D4DrSvPN54jj4etUNxhPCMG26doFAEB0okHXaSZB&#10;jAXo3/eWN67eAKA3tO7H5+wTAJGQcDwE6++BqzwijkeuU01SDQD68c3kA5duANAHFsGfLsEtAO4N&#10;C/CGswF8sP7Y/dkD4njoGmm6+jQDgP508/jgtRoA9MFF8eVL6gsA2Z+vFfXArfde5hFpe/Aqabzq&#10;FCkFBce4wL58x/j2tRkA9O318bmr6xMArzvDAj5UhHhC2Hyh8YqTDQD63B3iXxdkANC/1svrV+se&#10;ACdI4zWnSwvArwVtsTwhBNuGy04yAOj1O8K/L8AAoH+vn8evvk8ARDxOAd/tF3hEaGWyIWrpPuuq&#10;foAmC+zxW2FMnNAA4JhYRs99iT4B8MpTpBng1wxCtCeEYFt/8TwDgJ5b+jF5JgOAY3JZR+9L9QmA&#10;iMc1oxyu+dbFHpEW1B7XXzzXAODoLXVAHNkAYEAs88h9yT4BEDNBmm8D+KFDiyek5fYlUn/RHCkF&#10;Bce4wCO3voF2JAOAgbbiw/y+bgFwLyRBEI9TwHfTIo9ICyzN+gtmGwAc5noG+scNAAb6HTDI7/8P&#10;AMRQpJK91pEGxOOabl6EDi0LPSIE2/oLjgcATjAW4CDX0Lx9jQYMAJq7YVAa6BMAL5qr2lOREO0J&#10;YS/A+vNnGQAc1OqZN7tqwACguScGpQF3AFgMC7D+wjnSCPBrvPYMj0gTSu9qF8/EWExjAQ5qAc2b&#10;e2nAAKC5IQalgT4BEO6oAr+rT/eIsBVW7bnHwP02ADioBTRvNgBo7oGha6AvAKyDO9oA8Gu48lSP&#10;SCM6wdQuOkrFH00WeOjrGeifNBZgoN8Bg/z+bgFwz3WkDu5ow1UAP/ABPSGNqDypPXuGAcBBrp95&#10;e28NGAA0d8SgNNAnAJ53LIDvFFWf6wlphKVZu/BIA4CDWj3zZpMEMffAsDTgHgDXlrpzj5YGkKFZ&#10;n+sJYSeY2rMONwA4rNU0HzYWoLkHBqWBvgCwdtEMqQf4sTzNE9Jw2XypOWO6lMD9LtjTNEOwL2IX&#10;/vEP6Rbh2mkZ1KKP4TcbABzDizsaX61PAIQ7qoAPdBhPSMMl86RmwaEAwLUDHgCBbUIh6HFofWd1&#10;oXRmh0hnxkppL02T9tZmae/qlna8qbOrSzo7OtSsZD0vmWsaqP8ZAPyXlbduDDw1+T/b0zOQn6J9&#10;AWAN3NE61ObWgQ7jCam/+ASpPv2QgAZAdR9qa69xtXSGvCvdLx8n3fdMlO7btxS5fQvpvnN76Xpi&#10;qrT/+LC0FqdIS6eIo6NL2tvbFVgGOggaAHQBQA16a56p6rnaI3h+/uPpGUhP0D4B8MzpUrcE4Ac6&#10;jCek/sLZUn3atMAGQOdd2ZWxXLpfmCly9TiRKyGXuwh/B+m6b3dpWfWWNLY6pKXNIW1tbdIBa9AO&#10;hIFmCRoA7Flx7Uh0S3Npp+R/0S5JjzokeqlDYm5vk5Tn2qT4jzZpa2kDBDqkvdN6grrePGMdDN0C&#10;IMZSVi84DJUZx0ktssGekLrzj5PVp0x1AuA6AdMQ1fI+nDG+Dod0/f0SLL1tLdAjAFJu2VDkbvzu&#10;7u1EbttY5Br87ioLBLtvWE+af3laapvapLG5RVpbW3uswUCMERoAdDq5tPgcDV2S+my7/DK1TT5d&#10;p1XeG9ci747ja6t8APlyixb564QWyVnWLC3tzeLotm6e9vbeT9GxDIJ9AiDc0drzZqrqDE9I3eJZ&#10;AMCDAIDjEQMMIADUsb6qPOl6/wKA23gL/K6F3LeDyOuzRT5cJPIZ/kb56FyRN+eJPLibyHV4zxUA&#10;wZs3lLpVH8jqRoc0NDRIS0vLP1ziQLEEAx4AtcvbmN8pKxe0yYcAuvchn6/XJj/u6ZC/juqQ/83q&#10;kN+mdsjXmzvkI/zts3VbJPzmRqkuaJA2aZK29lZxOBzKnRjrMZU+AfDUqVJ7ztGqOsMTUnfusbL6&#10;pAMDxgK0x/s6U/+Q7ienKjBTcvO6Ii9MF/nyUpHvbxD5AfLd9Zaof98o8vUVIq8cJXLjOiKXjZP2&#10;+/eWypRQqapvkfr6+l4gGEgx7oAHQFp+ras75X/z25Sl9+n4Vvn9sHaJvbFLUh7r7pHUx7sl6f5u&#10;CTm7U5Zt7VAW4S8zmiTn5zpp7sQN1N7Uy53QQDjWnqR9A+DBAL4ZqM440jMCsF09f38pgfs91i1A&#10;urwM0HS2NUnnn8/Ard3CsvoY27trK5G3TxJZdo3It5BvrnQvy64GIF4LEDwaliCsRoBg8yuYqVKY&#10;L1V1jcoSdHWHx9q96+77BCwArsnwdkr0LW0K0D5bt01WntwhqQA+Al7yw70l5RH8/sluib+9W34/&#10;tF1Zg19s0SxRD9bJ6vIaACHcidYWcSDAbLcGqfix4hb3BYCrTz5IahYeIcwGe0QAtKvn7TemAbBX&#10;lrciS7rePc+K8WmX99G9RD5eDOADsH0N4PvqcggsPbeCv/E931wl8uR+1nEQF6z9/HYprlgtq2tq&#10;AxIEAxwAuyTvS4d8vm6rArO/4eoS/Ah8SQ/0LSmP4j0PdUvwmZ3y5aYOuM0t8se8RikIqZGmjjpp&#10;cTRbGTaX2OBYeKK6BcA9xsMaO0BqzgT4gZzsETnrCFk9d98xC4C9wC/pJ+l+/EBltalkxs0biLx0&#10;pOXyEtD4quSyfgTvIQh+er7IvUiQwH3uunkjqfjfe1JSVSs1tbXS1NT0j3DOWLhv+/oOAQmA2vqr&#10;y2yXn/a3Yn4/TGqXhLstYEu8r39JehDvhUUYfW2X/DzZsga/3r5Z4l+pk5rqGmnpWuNSjKXYoHsL&#10;cC0A4H5SfcZhyAYf6hkB7abqhMkKAAvHWBKkh9SMB2nXr4/B5d1U5FJnhvceANd/T3FaewC8Ly4Z&#10;vBAE38YxbgGQAlQd9+8lJYmhUlbdIHV1tdLcDOK0kyc41uOBAQeAGvw6WjslZEkbwK9Fvty4TSIv&#10;7RKCWuI9g5B7AYL4TMJd3bL8hA6VOPkIx1t+fr0Ux8Ml7kZsECx8zbeys+/99an6DwDcZZwU7wEA&#10;nLevIiaTm+cRAdBWzdkbALjWmALAHmJzebp0vbXQsvjo8l6/tsjjU6ys7lcAvs8vhlw0RMFneYyX&#10;jujJIje+crIU5edLZU1dr6RIACT1Osfhps7x1w052OvuRsEQJfNNh3yydqt8DMtt+dxOleAgkA1J&#10;AJr8fPhFXfL9rkyQtMl3+zZJ6ke1Ut9ciwRJo7S2gTLjWMO+99ckSV8AWDV3sqw+baqsPvVgz8jp&#10;06TyeFguAN+xYgGqRAcl/luRR/e3rD4C4K3g8r2MDO7nF8LaA3h9hldFc+HrUASfJXjys4/sqc7R&#10;ffXaUv3l3VJUUS1ViAc2IiliJ0qPlRi2K14ElAWoC4dWx7XLtxMtbt/Pkx0Sv9QCPiY3hix3WG5z&#10;7M3d8ueMTgAruIQbtEjIdfVSkcvYYD1AEAkSJ12GBGp/dC/6BMA5+yhe3uqTD/SMAGgrj5vk9wDY&#10;K9bX2iBdPz0g3bdsZsX7SGC+byJcXmR5FfABuBi/+3TJCAiOQxD84ExkklE2ByuzC+ctX/GxlMAV&#10;1vFAu/cyFkEwoABQkZ0bO2T5iVbc7+st2iTikk6AX5fE3TYyEn9nl1BCFnbi+EyQtMpP0xsl6+ca&#10;aWhDgqTDPV3GX26uPgHw+L0VL4/JEI8Iss6Vs8YAAGpic0mKdP/f6WtK2W4AX+8pWIEfnm1Zfp8g&#10;2zsawmP/H8jTN4FLCBBse3CyFCeHIx5Yj3ggKF6IB/KhrR/Yg/W4fP39AQOAFsB0SeKjbcrtpfu7&#10;Yr4T/G4F+N0yggIwJQhGXdUpvxzQrs73+SbNEk26TBlig12MDa6xBv3JHe4TAI/bU/HyVp+4n2fk&#10;pAOkcubufm0B9iQ7Yr+U7of2WcPtux1JD/L1NOB9jLjfaMknoNZ8AmvwWRCrr11LAXDjqwukCPzA&#10;SiTzNEla1wz7y4N6oMA75gFwjZvZLaV/t8uXW1uu7y/7t0vczRboxd40OhLnBNaVJ3aALmNVmfwx&#10;r0HyV9VIYyeswTYrQeKacfPlm8wtAO6+FqyxPaQKiZCquVM8IwDaimN2leLdx/lVDNDu8nY21UjX&#10;9/eiOgO1u5rb98DOFrGZoPTRObAAR1tQNvcxQPADWJoP7GLVC6O8bvU3D0hRZa1U1+BedcYDeZ/q&#10;/eTL9+hAwc/Jzx3bSRBt+TUVdcjvR1qu7zdbwvVF1pfgF3PD6ArBle512AWd8sNe7SpB8s3EJol/&#10;CXQZ3FzNzgSJw5Yg8eXYoHsAHCeVx+6maClViAV6RAC0FUfvggw0ABCDkZKee0ji0tIlMzNTiouL&#10;pbq6uofT5ksWdk+WtzBWul+db5WyEfxuhAv6NLh+759lWXsEJI8Jss08J4F3KeKPuJ7OWzeTsuDP&#10;pbi6Ud2nmh841jrHjHkLkHG/rm5Ue9xqWWCfrY1qj1M6kazokujrPCfqfOAM/nVMh3w2ziEfrwW6&#10;zOJ6KSFdhi6xJk/7eHuivgCQ1lglaCmVs/fyjJywj1QctbNlAfoBAFJvqktzNxqqRX4q3ffvvobY&#10;fAdK21451mpiwJgfQdAbQovz5RkA4wkKBFsfPViKUyKlHPHAWpCk7fFAPlTGwn9jGgC19Zf/dTs4&#10;ela1x28HdyggUnKNZyUGgBtzfZcEI0Hy7fZWguS7yaDLfFgrdXCHdIJEB519yXLRN3ufAHj0zqCl&#10;7Kkysx4RUGAqZkx0AuAEn7YAe2J9DRXSvew2EbSkUlledmd5cFeRt2AJfgAr7D1kZN87w3vyPs5P&#10;4H0CfEN2lwEI1r+1RAqLihAPBKULTRNYL+xa5unPQDhmAdACv26pz+6Qn6ZYcb9l2zkUV4+WX+RV&#10;3pGoq3F+gCBd8N+mtcsncIk/QXeZkOvqpCLHIk83t1iZN3vg2VdiLu4AsAhWWDnAqOK4PaRi1u6e&#10;EQBt+RE7+DQA9lh95PYVREvXy8fbOrigCuOZg0TeXQDQAfDw1euCLDSv5Z1TRVhxwiaqcM1Lg+AK&#10;o164GkkRusJjiRozJgFQg1+nw6r2IPh9vgEbHcAVhuUXebn3hUBIYSb66y0ta/Dnw0CX+QlF6a0k&#10;T1s3mq+1Lu8TAI/cUSqQla1ALNAjMnM3KT98e58FQN1et5PNS0Pfk+77YOmR2Exu311bi/znGIAN&#10;rL13AToEnHdO8w15F9dBEGSVCLvGgCRd9/pCyS8olPLKqh5qjD1xZyxAH9OAdn2z3kG1B9pb0fX9&#10;HdZW1JWdEnEZ5FLfkEhcS9TVnRJ6Xqf8BEL2R7AGP9+4WSIfqJOqEmc9sY087QtlSX0CIKwxxgGZ&#10;mPCI4Fzl07fzOQDsleVtrJSuL9CLjy4vwe96AMrDe1gNSt+DxfdfAB/ren1NCIJvzBW5E7FJJGkc&#10;9+wqOWlJUlRaJqtXr5bGxkb1cB4L3MAxZwFq66+hoEN1dqb1992OcH2XdAoBJ+JiHxMQsSMvxzXh&#10;9a9jO+SL9VlPDLrMiRZdpol0GXSfdmcNeuO50ycATt9eJSUqZuzkGcG5yg/b1vcA0FnO1pUbJl0v&#10;wuVlhpeZ3ltBdXnmYGRaT7YsPr4y6+qTwmuD3L+Tuv6OpVtJTvjvkltYIuXl5coKZBdphmh8mbEw&#10;kP0xRgGwU3I/s7o3f0rC84mWxRd2oe9K+EWWdRq0oFO+37kdLnGbfL0Lusu8VCu17NDR4b67zEAW&#10;eSTf4xYAdxsnZYduJ+VHTkRcbkfPCM5Vdsg2UoxzF+7l3SSIjs+qWl6Mn+wKfhvtpsCp0y4v53OQ&#10;2ExLjwmPN0/0ccE1EgAfxHcAeHcs3UKyVi6TrNxCKSkp6UUx8ncrcMwBIKs9OtGHj7QXcv6+m+hQ&#10;LiYBJgxWoK9LOCzUsPM75Q90pf50PKpWxoMuc04DusuA14Z6YjtdxhuzXfsEQICRAr/Dd/CM4Fxl&#10;07byOgDaXd6uulLp+gxdma+1ysrkBnRweWQS5nTMAfDB2nsDrq8/CF10usD37qgAsP32rSUl5A9J&#10;z8qRwsIiqaqqUs1Tx4IbPCYBsK2hQ1aeZWV+fz2oXQFKKGWxfwhJ0+GwVlfM65Bv0H5f0WX2bpI0&#10;dpdpojWI7jLOaV6epiT0CYBTt5IyuMFlh23nGcG5Sqdu6X0A1LW8WUHS/Sw4dNrl5TS2Z1BeRmuP&#10;oPd/J/iPEADJS1y6iVUa9+C+EhsTLanpmVJQUCCVlZU9AKjd4JH0Mjx5rDEHgKSbttS2y/LTLADk&#10;fA8FgOdCzvEjwfXyukPO6pSf97XoMp+ubXWXKc/SvQb/WU882nSZvgFwC7jB20K28Ywg/ld68OZe&#10;A8AeiktHm3StfA0DyEEbIfgxy0sKCdtXKeCD9cdJbX4juF4C4FMHWFxAtM4vfOtKiY5LkFRU2mgA&#10;tHMCR/ueG01AHHMAyMHlrZh5GnJJi2UBHtwuIQCT4EUQDDTyK8E1hwC0Q+DCs4Lkq82sYUw/H9Eo&#10;mT+ALuMAXcbhni4zWjdNXwBIMCo9ZGvIVp6RQ3Gugzb1OAD2yvJWF0jXx5i1QdBT5WyooHgU/fVe&#10;P84JfEiCvIaf+W+/EFwvAZvxyqVoyADrr23pNhL/x5cSnZAkaWlpBgBHa2ON1HE7UfbW3tUqSS80&#10;qxjg97s5JAizOzjNjRUYfiewAHnNtGDJY/wRrfsVXWZL0GXuQ3eZUrjEbL/vQpcZrSoStwC46zgp&#10;PXBTuKRbeE6mbSmlB2wixTi3p5IgveJ96X9L9zOHWcDHpqUEDGZ5X3eC3qszRV6d5SfivFZeO8GP&#10;Fiy/E4A9672lEhoVJ/EJiZKRkSFFqAoZS1SYMWcBMivViWm9xUFN8tWWLfLZOm3IAnfA8uuQoDP8&#10;W4IX4vrP7FAJks8nWFnu3+c2SEEQOvi2kzw9+t1l+rQAD9gYFtlmnhNanPtv5DEA1ODXSZf37xdF&#10;7sA4SmZ56SYyWUDiMK29/wBM/oP4mT8JwZrX/vyh4P7hezk7whS+ukRCQkIkMjZekpOTJScnR2WB&#10;7c0RRutBO1IGUX/HGZMA6OhsA1mzQYIubVQuI60mAseqBZDT/VsUiAMI/zenQ9UT0xr8ekfQZV7E&#10;VC/Ua7Z0YzQnOFq6nnikO0/3aQHuBwA8AFagp+RAgO2+G3oEAHtqeavzpOuDi9a4vDeB4MzRlK+g&#10;qoPAx1daUP4kBGomPB6fjGlz61vE55s3k+y3r5egoGAJi4qR+Ph4SU+34n8VFRU9PEBWgxgA7A9i&#10;Pfx3Lgg3f0tXoxTH1sr3+zQpkPgNsUCCx6rTkCE+1b9lFa4/CGC+8pQO+Xk/0GXQ4eZjDGNacW6D&#10;lCQ4ydPoNehaT8ylGG7AuhcAfviaFIGHVwQ3tARgVAIQ9Jjsv4mUTN7AAsC915Wk5x+W+LQMyczK&#10;GrF2WD3Ax0xv6h/S/QQsJD2a8vbN0L7qIAs8XgbovYQMsD8JkzQE7BemW2332ZgB4Fd/32SJ//J5&#10;WREaJWERURIbGyspKSk91h/bjOlKEH/PADv3w9jqB0gA5JOpGVZQQ3uNZP5SJcv2bARAOOSnfdpl&#10;xUlOEAR4cAi6XwuAkBbtn0e1y9dbOekye6G7zAfoLtMIa5Dt9zGMaSR7DdoBsOabD6Von/WkaGdM&#10;httnXQsEPSX7bSQlOGcxzl0AIEx480UAYLpkAQC1m6bHOw7FSump5W2Hy/v704jxoX5Xl7PdB5f3&#10;ecT/CCIvYj7vi3B/1aufCGcK89qZ6WX/P7i8dOVLnp0vYb9+LSsiYgF+ERITE6NcX+qUsT/SX+wd&#10;ooeiVw/bQ/2ebsy5wFwUPpnIk2uAG1zdVCEZy0vk5+Nr0IMPzUjReIAlZ8oKBBiumO/ngu/A78Kx&#10;nD/uyfb7oMugu0zwNU66DHoNtjrgEreNTHcZRf/gQwa3Vl1UiBQfuZMUbQ8A3HNtKZ68vkeliOec&#10;OE7yD95Kon/6ThJSUocNgL2yvJXZ0vUOuiVfjVbxTHbQRaTLq4HuhcNhQfmZ8Np5zQ+jHyHnjtDl&#10;xTCkjLdvlJUrV8iq8GiJAPjR8tPgV1hYqFxf156A/l4GN2YtQMa96P41NTVjulWNVIChn52WJytu&#10;K5XPt2hUDUl/2R/AB6IxLcLlc/1c+D2Q6CGYs8XWFxs4u8uALpP1vU6QcBjTP7vL9PuIdHmDBkBH&#10;Ryf02yhlF8yVwm3gBqMtfvHeE5Ql6BHBudQ5AYCZZx0tkVGRkpicItnZ2VJaWtqzWQcbp1LlbJSk&#10;H6X7Mbi4dHnBhZM7NrcsJlp7dBtpAfqV4Jp57cxUszSP1B1YfvX3T5HYr/8jK0IiJDg8UiIjIyUu&#10;Lk65vdQlLT+Cn058jLVRmWPOAuyxUOAGKysQJTtM25dWlkheabZEfZAr302FNQgQ/G6Hdvkb1iDB&#10;gxYUEwv+LPwOBHV+p+8mWnSZL7aw6DJVpSBPdyJBwmFMTmvQ3l1moLHBHgBEC/9moEXVV+9J0aR1&#10;pGgngCBm9BahO3MRanNHV3AODEQvxlD2wj3GS+zrz0lUQoIkY9Pm5uZKWVmZAkAmgzQA/hvQ6+/O&#10;HsedbU3S9etjaF4A11ANJEcHl/vh8j43DcBH0EMc8PlD/Exw3bz2x/e2mjIwy0uX9/lTJPSP72Rl&#10;WLSEhUdIdHS0JCYmKr4fM74cLUC3l7p07QNoOkIP1nTw0Pu1Wa6tQG4Cxi1Yv1hSUiz5FVmSGJoh&#10;f1xcguRBs3yxrgPlcjbgm42fj4fw1U+FQLgc1/4LKkg+X4fWYIv8fkKD5K1EABt0mWYneboDNdOD&#10;nfFgf8C0AEhra6ql5IZzpWgHACAASYHgpPFOWRuvIyk4LgBPnQPnKoHrnXr5AgkLC5MY8NRSsXHz&#10;8/OVxTLQSoVeLm9ZqnS9hY7IjImxg8staFrKweEEvecAes8CBP1NeO2c+HY/Eh3XozYZ381x65aS&#10;/u5tsmLlSlkVEdPj8iYlJamZKnl5ecqK5p5h5xd3TVAH+sD00LYf8mnGnAWoM506FkhXmMFwLqQF&#10;giWSX5ojGTlpEvJKrny1Wx3KzGANwmL66+h2gB6swuMgs/xb/ne89V3+OLxdvtnKmofy9faky9RJ&#10;9Wrda7BV2mHJ2euJB3Jj8z06zloPt7oyI1WKFs9RscAiuKTsEK2EQDWS4jwu3V6CX9rZsyTkt18k&#10;Ii5eEmABcvNqou5Ai/V7hhTFLZPuh0EF0S7vnRgW/sR+FvCxppeuo18Jrplg/cS+lvtON57NTR84&#10;UGKXvY4sbyRc3iiJQuiANBft8jLeRwua2V7qUM8BGew9MmRE8vAHxywAakuFC8e4BReSVgHd4TI0&#10;diwozpfsonSJ+zNdfjmtXD5Gne2XG7ajdM6hAPAvAOBfx/q5zLTAnN/jxz0c8imHMQEISZcpinEO&#10;Y3KO5hzMDd6TCYZeG9Eivbq5RYpTk6Tg5gukcPJmUrw1kiKwCJmhVQJrbdjC4+wI4EO8sWDKppJ8&#10;1SIJ+f0XCYuJVQH71NRUZblo91dPMfu3TKUCv5Z66fr5QSQ4NrKsPlpJpIVwQhsBj1QX/uxPooH6&#10;od2sxA1b21+HsMGLZ0jIHz/IyvAYCY+IVC4vHxza5bXH+0h10Q037F7CQB6QHsawYZ1uTAKgtgL1&#10;RuXmZiyI7jCfagzosrFjUVGh5BZnSVp6qqx8KF++2KFeWYM/oHyO1BIFgLAK/V6OwXcAGLIzzlfO&#10;+cTfTbGGMdU3wyVu632z95fd6+UGQ6e0ritq6/BQKZacz96VnGsWSe6c/SQfHWLy999UCsDZyx+O&#10;7LeJ5OFY2bOnSApc3qg3XpQgxKzCo2N6ZSsZs9KtmvTmdQeAPW5vY5V0fXSJBXx0exkfY8dmgt1T&#10;lP1FnvQjYZKG1/4kLNd7kOi43hp03nrbtpL+/h2yAsTmoLDIXllelrfxwUHPyNXl9ad51UNFwTEL&#10;gFoherPyKcYF5cbg042BXQZ4S4rhEhflwhpMk+hlmfLDrCplJX21Ca3BdvkTAPjnDLiSR/q54Dv8&#10;BSD8fXq7fLeTVUHy2UYtEvUQKkiQKW9sWdNwdSBxwR4rUGXbm6yHSkWl5FetlozsHElZ/qckffOZ&#10;xH/2vsR+/I7EQKI/+q9Ef/j2kCTq0/ckElSXkMgoCUVhfhQ4ajpbSZ6aK1Wjr5kVPeDXgSqGr2/p&#10;TWx+DC4wgY+ur7+JAmoAIGOWbMXldHlrHjpEor99Q5Yj0RESFiFRyPK6urw0Buwur+vQo7Fm9dnB&#10;MiAA0J4Y4cawu8RceLpNhbQGSzIlJS5N/r6lCODQpOgydB3/OALgRxDkq78LvgcB/ad9MC+FE+kw&#10;MyX22RqpaVoN3iQartrK6P7NErSHGOzZduqyANSJTAzRScnNlwSAYSz6yEWnpktkcuowJEWik5Il&#10;FvEqbmAG7Om6kapB8OMmJgjbqxTcWn90eylJP/ckBWQpAOOxfQB6AJHHMRLS30SBNa6brjsHrCuX&#10;d4IUvnyOhPz5k6yAy8ssL4nNzPKyrE1neTXFxe7yDiYcMlTLy1c+N+YB0G4JaqvF1RrkxqE1SBcq&#10;rzhHMnPTJOLDbPn24GpFl/kGVRa0Bgl+tKDYY9CvBd+BFu2Pe1kg+NXWzZL5d6XUwCXUTH9X98f1&#10;hnV9qOjwAh8o3FSMJ9G1IkDRzSJYMdBOIcF2sKI/y+PweNzAzPhqqoYGP3vcyp3lonh+pLow26ta&#10;WCHmx1gZAYQg6G9CsKbVdweSNs5yttbbt0c10L1weUPg8kbB5Y3sCRX0l+UdiPXvK+A1EtcRMABo&#10;zw5rINTWIF04xrEUX5AJksJ8yS3NlITQNPn9olL5dALoMui+wkqLHuA7FD8f4p/yG68b1/8HgPDb&#10;bSx3+O/zq6W8pliqQWvR1kB/3ab7Ci/ojDutMgIULTQW0hMQKeTqDVb0Z3kcgitpGgRarhlBW1M1&#10;XMeIum4Skpw7ytKlmyVgbPl0OzKkj4EfpwRVHn4juN7HAdgP7GzRdZwub/XDh8Ll/a9yeUNh9UVF&#10;RSmLmUkibS33l+XVe2UkAMbXjxFQAOhqDdqpMrRguPFpSVgWDKzBkhxJz05VdJmv96xVCZJlAIxf&#10;D3LIb4fidRpkqvOVP/uT4Lp/O8SBbtOWFbhsUr1khMKVrC7t1e6oP4vAFQR1eIG6JBDSImRwnRY2&#10;9UpQHKrw8zwOQY/rRODjebh2A4lbgb0jHQTA+O+tNlashrh3ewv8aEX5izzqvN67tulx4ztvmCAF&#10;r5wnwX/9CmIzsrzh4b1cXj5wmOjQxOa+sry+DlgjfX0BCYD/liDR1qDFGSxFPAtuXIlFl/n59HL5&#10;ZJ1W+WJtWoNO8ANthoDol+K8dlq3nyPmGfV2kRRX5/cqeu+vlEy7wvaYILmXdEVJPaI+udmYfSdg&#10;ERSHKvw8j8Pj8bga+HiNA4lb9QBg0FsWAOpefgQ+Zn99XjBgidfKaW2c1+EsZ2u5Y0dJ/uhBuLyh&#10;yI73ruWly8tQgTtis17bsdDUYKjAGNAAaHeLdRcZTZzmZqP1ougyxYWIDWarONbKhwvkyx0bEBuE&#10;+4h+fL8cYIEfX/1SDnTI15vQCkQDhScLkcXNUpuF311z6QYy+lADIPWomtI6s+7UJ60zCkGRQuAa&#10;rOjP6mPZW30NdDqeAkBIe/C7NgDcwQI+xgF9WtC84CFcJy3Wm5DooPsOt3f1o0dK5A8fKGJzCGp5&#10;3bm89iyvTnIN5IExVFDxp88ZAOSuwH92C0bTZbQ1qOgycB/yCkGXKU5XdJkfZ1p0mS83hDU4yQl+&#10;++HVD+WrjQmArbLy0XzJKk1VMTs7n26gfd900kFbFHYw1KDIYw1V9DH0q936HMimU70i8ca21L/X&#10;uMB3oc0Vge8BWFW+KA/uCovPeX2s6LjO4vZ13rCB5L96oQT97w8Qm6NBbO6d5aXLa6/ldXV5R7pR&#10;7kD074vvCXgAtC+K3YpxrSDpocsAHJggSYlPk/+RLrNxk6qwoDX40xTE1CB8/Wmy81X/21dfcZ2s&#10;F/5sgyZZ9XKmpBcku62nHWrxux2kRvLnoWwmBYB43rWU50rXA7CmFPkZFJj7kUi4HwCoXn1JnKB8&#10;L6zUW0DSpssLy6/pzl0k6dNHZWVwmMryRgL8yInU7au0y6sTRAxF0HK2hzPGMrdvMPeGAUAXbelN&#10;6pogYexJk6f5ZM0vyZUM0GXCP8xSdBkmEr7cyCo5UwAInp3PC66TVS8E8K92q5WwnzD6MDNZZWrp&#10;NjFWR5dJu0uDubF88b0qzNHZhdgkkiZfLbVI0Oz2wvZQ9+9k8eh8RXg9FNJbbkTfPmZ5IZVPHCsR&#10;P30sy0OZ5aXLG6nK2exZXuPyDvzuMwDoRld2EKSrYLcG7XSZwqICuMQZkhgGugy7y2zYDDBBbHBH&#10;uMXg2P24t5Us8UlxXt/Xm7CdPq5xQZHEJEeipVSyoqiMWQBEwqSpvVsacuKk8wEkFMgFvAX1srSy&#10;2OnZJwRAzFgfKzrI7YOl2nHjxpL7+uVOl5e1vINzee2tzwYOD2P/nQYA+1lj1+zmP+uJQfhFgiSD&#10;dJmXQJfZq04ByldILHAkJ8HvB8QIf4Bl6EvC61q2nWX9fb5Vvaz4KFZikqIkJTVlTFuAfJi1IBFT&#10;29Ih9SvekS4Ai0oo3IasKkHwHgCPN4SApwTXwMlsNyPR4czyNt69hyR++oSsCA7v1bSULq89y2t3&#10;eXWSyADfv29wA4ADAEB3hF87XaaUdBmQpy26TIb8ciboMkgqfD4escEd2gB8kN3b5HsfEV7Ldzth&#10;tjBif3Tdf7klHS2lQiQuPq7X8GvdUmqgSRBftxc0AZ7xsAZ0C6+qAa3mk+ssALwWyQUmGTgTly6x&#10;x8V5Xs4XvgFuOV1eAGD5U7Ml4udPQGyOkdCwcHRwiepxeVkNY+/gwvWylzIa8Ov/jjQA2L+OerLE&#10;egMRENTkOWd3GU2XYT1xXim6y6SkySpkVL/crkGRp79GB5bvd4bsCtnFy8JrwLV8tZHl+n57fLEE&#10;LQ+RqNgIVSdKi4IxTk2DIVgMhAYzQDV69W36QWZRndDAoaFJyvKzpOU5TEdjR5gbUBZ3xxYiJBgz&#10;O+wpuRvnY6yPrrh2edGeK/uNq2TV8r8xp8NqWspaXtZAsxTQldjMB7K79lVeVbgfnNwA4CAWyZXr&#10;5tpdpqrS2XCV5Gn0Goz+Ft1lQJehlUVr69vtYHkBfGh9eU1w/m+2QBMExCq/mFgjf3+CtlLxwT09&#10;9XT8zz4AZywRZTXfUz+8KmoBgrF/SvvdiLsxK0zXk2BEN9RTQquPiQ4Ss2GNNt67pyR8/owsD4HL&#10;i/ZV9jkd7HzDckCWs9HlZUzatWnpWFqvQWzPIb3VAOAQ1KaTJK4JErogvbrLFGdKcnyq6i7z+eaN&#10;ljW4WZt8O9EpO+LVk4LzLtsWbbDgmn+yfov8en+ShMSutAYKOa0/ulSuHMCxtKE0N1ET3mtr66V0&#10;NbqF//qKdF2PmlrG3dgXkJbg7aMkPDZBlsfnudi3jy4vALD86RMk/NcvZYWq5aXLu6ZpqeuQIl0G&#10;6Brv07zWIdzaAfcRA4DDWHJ7bFC7xPZeg6q7TBG6yxSmSvgHoMtMY3cZyxr8ZhuAEeKDy7b3gMDy&#10;VOfB6xfrWq7vd6fnS3DIKomIClMcMla5kD/G7K+2/vorgxuG6rz2UfuaqVggh2YhFlhUWiF1711u&#10;WYF0QwlMSxETZNOE0RAmXW6a0OPyOm7eVLLeul5WrVje4/Ky07V2ee1NS/WQIuPyDv82MgA4TB26&#10;Jki4qXp3l2E9cb7klIAuE5ouv1+C7jLrNytr8CtYg7TIPCF0v7/a2HJ9v9xrtfzvu1C0kw+WGHRV&#10;ZjaRAXVWu9CCtffU09buMNXkMx+3U5x0l/D6ena0bpBiZPJbnsbAcFJjmIggSfo2uKcEq5EUdm/h&#10;8Z3E5ob79pG4r150jqYEsdk2mtLV5WWJpt3lNRUdw7u1DAAOT3+qhO7fyNOqu0x5BRILRZJbRLqM&#10;NYzpm0kWXeaL9eAWb4m43NYQDC8aFcGxCbakvLDi4/fn4iUkepXaaHqYEMvfWPKn+wH21wprmGrz&#10;6sftIQyCIAGFVlVZdb2URf4sHXeCjsLMMONy5OKNlNyKuSOs46WFCZe3+9rxUvrMfAn9/Rt0cEGn&#10;azdzOuhF2JuW6lGfppZ3ZG4hA4Ajo8deIKgbAditwZ6JdKTLoJ44/q8M+XWBRZchMH0JQjKBsEeQ&#10;qPh6JITH3Bxxv3Vo/YGXeFEWuGRwfaPDe1xf+zAhbV2MdcvCDoJ6naqra6S4qlaqfnpOuq9DRpgW&#10;Gt1UusMsRRuK8LPq88jwMsvsTHQ4btlSMv97o6zkaErVwcVqWurO5bWPpnTtd2hK2oa3gQ0ADk9/&#10;//i0qzWo++P1GsZUCPJ0WbYqX2IDAnaXITgxPvfVZphHsvnIyhfrtaruNV8fWiYrfguW8NgQRalg&#10;l2Xt+jKj6NpOfoRV43OHs5PcdVv/qupaKQKvs+6diy1qDK01ZoY5XW1Isp4Fokx0EFBh+dXdv5/E&#10;ff0KytmcHVycczp4P9hdXoYjtMs7kH6HPqdgP7ggA4CjsEiupXT27jI9w5g4n7g4T7IKMYzpe9Bl&#10;jiNdhtYga4rRZWaTkZEvNrAszM+3rpc/3oCbFbtKtUxi1pebjVlfu+s7FhMf/7bEmtupk1hqwl0N&#10;4oEZ8dLy5BFWPJDgRRCj+zpYYayvx+VdR0qeOw0u7zI1p4Mdm5nl5VowCUUKkutoStO+ahQ2qO2Q&#10;BgBHUb/2BInb+cRqGFMBEiTWMCZ2l/l8yyYVG/x8XbbaghAMhyhf4PMEVALrTzcg9hizAnG/CNUi&#10;nYNxXLO+BIGx7vq6LrdrJl/HA0trwA8M+1Y6bgdJmZnhGwCCNwIEByo3IH5I4KTLi8+33bq1pL+7&#10;FC7vqj5dXt20VGd5dQeXsTyXdxS334AObQBwQGoa+pvs5Gl7BUkPXQajJFV3GfQazCzAMKYPsuW7&#10;Q6xhTJ8BuOi+0oobinyGiW88zrJZxagoCJJwUF4YZ9KuLzcckzS68akueQukuJI9iaUfUlwbKx5Y&#10;L1U/PIlkBcCM7isBjd1jODy9T+Hf8T5afc4sb+2DB0rMN6+pDi4cTcnkkx5N2ZfLa2/4OtYy8UPf&#10;TSP/SQOAI69Tt0d0R5ehtcEYD+NvZRzGVAC6TBnoMiHp8selpfLZuhZd5rO1UVcMi/BzgOGABa37&#10;VVxxYq38D9UeYdHByt1ikF27vmOZ8DzYZe0zHoiHU/1b51tZYQIaga1HCHR2cf6NVh+zvNeNl6IX&#10;z5SQ37+Dyxur5nTYic26aalrlldb4mOJgD7Y9fDU+w0AekrTOE9f1qBOkPSMkywBXSYnTUL/A7rM&#10;nqTL0I1FJndC68DECX6fjke1xwOs9gDlxdk3jnWkLKXiuXQZVV9DxD2oGp84lY4HruEH1mNIVJ0U&#10;ZyZK8/PHWUkRVmz0AkGXfzs7uLQu3UbS3r9TVqwKdjung5l3d3M6aIX2N4jKJ5Q1Ri7CAKCHF/Lf&#10;EiR6nKQaxlQMukwhusv8lS6/nFGhhjEptxhu7b/KWrT8WO3RLt+flytBwUGK8kLXl1lGTXnRrq9u&#10;dmCsjTUPKAKQLpWjnspWo1IkNUbqX1uIgePI6jIx4ixdU2CoJ8wRIAGA1Y8eLjHfvoVytqheczoY&#10;emA5Gx9AummpK7HZPt/Ew7dmQJ7OAKAXll3H2Oxul7vuMkXoLpNbjO4yGaDLPJwvX+3EYUxWC6tP&#10;Vcb4n0K3l3//fkG+rPwjRCJiQhXlhdUe3HyMN7qjvARS3K+/rLDuBs6HgxUPrJbSyhrJy0W1zE8v&#10;Sd3z88RxB8jSzgQHwdBx2xay+rEZkvneUglZ8acERaCDC2J91D2zvEw6kXKkic1MdLjO6TCxPs9v&#10;RgOAntd5rzO6ZiHJR7PXE7M8Lb8oV7KKQJf5LhPWYLl8th5jg5Zb7Cpf7lojv96eplpchQP8YmNi&#10;e2ZF6EYHutoj0CgvA11qvSaavmQ1uVgtJWUV6PlYJRmpoBCt+Eayfvo/yVz2gqQve0kSf35PIlb9&#10;JcHRiRIejeayAD57osM+p8OV2GysvoGuzMi/zwDgyOt0UEe0ZyHtFSQ6QdKruwyHMSUhU/x5pvx5&#10;faH8cHy5LJtWJd8eXiE/nF4ovz+SKqu+Z8IjRCLR349ur+4a7Br3C0TKy0AXRq+JXg/dOouWM+N2&#10;eYXFkp5XLIlZBRKbnidRKVkSlYj2Z/FJqrqG5YV0d3XfPj54zJyOgWrfs+8zAOhZffd5Nvum0xtP&#10;W4OMQ1WCLlNSAroMrcH8dElJT5b4hHhYGrGK2MwkR1QciLUJcLviYnq6Bmuahe7yQsqLa1WBj6jA&#10;py6jLxDsmRUNUGMWl/qle0siM4U/s6ks/8b6aju3z9XlNR2bvb/kBgC9vwY9V6BdL3s2Utep9tBl&#10;QJ5WscE8tNnKzlDxweTUJElKTpTEpERFc3G1Ppjx1TEnDX5jpcvzaC6fK3XJHp4ghYhNSWndEeho&#10;YdPN5c+M8/FvrLDhw4sutH00pV33JvY6mivY/7ENAPavI4+/w54pdkee5uajZcHNxqwug+tMcFD4&#10;M39ntz50zIkbWNMszMYb2LL2xd/UY1LpFnM9CHYU/szf8YHDh5ZuVe/K7TP6H5j+R/tdBgBHW8PD&#10;OL67zccNpTcfNxtdW1obBEQKf+bv+DdaH67F9IFW6jYM9auP2mO09lnRfJjQqqNby/WgUNd85e/4&#10;N77HXUWHAb/hrsrIfd4A4MjpclSOpEFQt3LXmUluMG42Wne0NigEPL7yd/yb3fow/eOGtzyu/E3q&#10;k2tBgGNYgWBH4c/8nSaXa1Kz4VkOT/+j9WkDgKOl2RE6ritnUM8h4QbjZmOGkmBoF/5OF9K7VhYY&#10;62PoC2O3BnWcluvRl+iH19DPaD452howADjaGh7B47tzxwiEWrTlwX9ri89kGkdwAVwO5QqI9n+P&#10;3lnNkUdSAwYAR1KbHjqWKxBqIq391WxGDy2GOY1fa8AAoF8vn3Xx7iyRMfC1zFcwGhh1DRgAHHUV&#10;mxMYDRgN+KoGDAD66sq4ua6+Yk5+9BXG/KViSKDg/5bwZ9vUQP3zmFeCH31BA4A+vFhWxpbi7j+O&#10;4+wSe5LDbDDvLaZeqS5cghL8ohOvSvCLTvzC3vTArJX31sp+ZgOAvrEOLldhB71uKaxqk5C0Rvkl&#10;pk5+hYSkYmhPVQs+06HEHdXF0F08s7Da4iPgdTTFS0fVMukoeU3ai18QR/n74qheLm2NBeLAUjmA&#10;hu2QDiCips6YZJVn1qmvsxgA9KL+/wlSGvi6JbOkRT5aUS03/LdYjrw7Wza7IEXGLUiScWckyZYX&#10;pcrM+7Llgc9KJL2wAUZiG6gwIN+6dBM2IDh6i2sBl2WfdzZESUfO1dIes4u0B4+T9lWQIEscYetK&#10;W8IMacu+UVpLP5aWugxpaRNpawcgQjo6ugGGFiAaMBy99TIA6Hnd9n1G5drq//hzFzZCp6QUNMvL&#10;P1XJmc/ky+QbMmTcWQC8efEy7pREAF8y/g05E3I6/j0/Qf1+yk0Z8tHycnG0NUEsArS93teA4Mgv&#10;vAY/ZfWV/1fao3e2QC90nHTE7SpdKUdKV+px0pV8uHTE7Cgd+D2B0RE2XtpiJ0trypnSUviSNNck&#10;KiJ7a1unAkTcAgBCAmKncZdHftncB5K6uzvHYUFzPHQ+cxqnBrq7uqSq3iFh6Q3y+Nflcuz9ObL1&#10;RbDyznCC24Jk2fjCLNnv9lKZ+3SdLHy1RRa+1iLznq2XKUtLZIPz0y2L8KRE2WRJivznp2JxtNSj&#10;IqRJlWTZ53wYEBzZ247PLwV+ZW9JOyw8Wnqd8XtJV95l0l1yr3SXPgx5FPKQdBffLd3510hX+gnS&#10;ETtROsLXkvYQgCFA0RG5pbQmzpSWvMeleXWwtDSUYu1QWgd3ma5ye4dlGbrGDkf22wT20YwLPIrr&#10;/48kBpIWWaWt8kNkndz1YalMuyNLxp8Ni+5kWnMJsvY5abLtFbly8N1lcsoLjXLZ+51y7SeYwfMp&#10;Ji1+Zgl/vhay6PVW2fX6fFiEAEFYgttdnCI/hpWIo7l3q3VTCTKyC6ysP0Ze60OlPWoHZdl1phwO&#10;4LsPgPe4E/gewb8JgnhVQPiY9XPJg9JVcD3A8EQFmB1RGyurUbnNYWtJW9yh0pJ9pzSXLZOW2hRp&#10;ae0Q/F/FD9thHtJVdk16jey3C7yjGQAclTW3ubgAvfjcJnnj9yq5/LUi2f+WTMuFdbq2G5yfIbvf&#10;UCiHP1Alp7/UKFd80KmA7ppPuuXqj7rkKsiVH1I6nWL9jkB4yXsdsvuNhRYIzk+Skx7FxLeiMmmo&#10;s3rQ2QdrGytwZBZaZXc7YWFnXaTc3s6EKbDyYPUR8Erux88Awn8Ifs+/lTwAgVWorUNahhmnSGfi&#10;QdIRvbUFhowdwkJsi91PWjMug6v8ujRXR0tzS7u02uKGHco67A2II/MNA+soBgCHsd7/pKlYZIg2&#10;PLIjMhrlsa/L5MTH8mS3q+CuKtCDpXdakmxyYSbc2GI57okaOQuu7aUAMgLa1R93KwC8HJYfhRbg&#10;v8k1eP95/9cmm16UheMnyfrnJMtXy3Olqba8Z+C57gFIy8H8N3wNUIsdjanSHrER3Nn1pTv3IgvU&#10;6OoOSu6xAJGWIQEz/1rpyl4Ea/JIxA23seKGTKIQDKN3lbakudKS+5A0V65CmKMeccMOFTdsh3Vo&#10;xQ5N3HAoq2sAcAhac7Wm6J6U1bTJ34n1cidd29uzZHPE5cadDsBDjG7cmamy+SXZcsCdpTL/uXqA&#10;Vqtc/E6H07Lrksve65RL3u0YtFyKz1zxQZccdl+FlRw5JUlueztNSosLpKqy99xf045pCAvt8hHG&#10;/sjpc5S8odzWDrix3UW3W8BXdOfQpfguCwQJiEX4ueBG6c65AMmUowGG2wNocS4mURg7jNgUrvLB&#10;0pJ1qzSX/yot9fnS2oK4L61DRbGxwNA+W9hwDvteewOAg9oXa1xbBx69SfnN8nlQjVz3drFMvhGu&#10;LV1RxvNg5a17XrrscFWuTL2nXE5+oUEu+K8DANeurD3Kxfj5oneGL5e+3yGnv9wk65yTqs57+O2Y&#10;FYIhPRVl1vhL7QqbFviDWug+MoYEmG5xpJ2uALArbZYV+ytaOoJyhwWCBEUFqkulK/dCgOExKsPc&#10;EbGBcpFV3BBWYlvMntKScaW0FH+oXOUWWoc9ccNuxS5wBcPha2LsHMEA4L+uZe9KDIJeMAjJL/xQ&#10;KYtfLJDdr4FrS4rKiXHKxd0Uru2kG4vkiAer5JQXG+VCAJwCO7xeCACkXPD2yAqPfe4brbI9wJZZ&#10;4Q3OS5afVsIKLMpTnaHZHJVUC9MKf3ibllaUsv6ai0B7QfIjfB3pyjkHQAXAKrxllORWHBeiABaA&#10;WHibZRmmzUbscV8kUTazwJBxQwBiG+g4ralnI6v8FFzlvy1XGZahxTkkvcbiHJoxnGvuBQOAfe4L&#10;sly7pKG5Xf5MqJe7Pi6VWQ/kyPaXpamMrYrngaqy5aXZsv/tJTLr8RqVxFgCgKM7e+F/2+X8txxy&#10;/pttShaPkix50yFLcJ6D7y634ozgC973XhKGeGdhilyJGurNFu32MZjDg4LA/DQBEJxlcZR9hIzt&#10;eOmM2RaAdAPkZrisN3lGeC6CYBFBF+fMuQhJlJOlM+lggOEWazLKdJcjtwEB+yhpzboFrvKP0tJY&#10;iawymug6ulXckGKBYWDTbAwAupCSSUotqGyV7yNq5eo3ixXReOPFiK+dCsA7GQCzMFW2uTxHDr6r&#10;VOY9Uydn/qdZzoMFRstuyVtt6udzEePzpPDcxz9RC0oN445JMvPuJIxnTJOiwgLhRDjOqtDJEJMN&#10;HhqAU2/ttAAzL7Xc36RplnUGWot3hOBLy5PXcJ10g4PYlXWmdCYfgozyVipuqNxkgmH4huKI3Uta&#10;0y+V5pLPUI2SCVe51rIOnWBIVzkQa5UDEgBdQaChuUOis5vknb9WywWvFMrEK2HlLQDY0dKDlUeq&#10;yo5X58kh95bL/Ocb5OzXW+QcghzBDrLo/1rU77wlvIZT4XJvdXk2gDpJtrk4Sf4KTZLC/BwMSipT&#10;GWG6wSRHm2TI4AGQ9wuT6I4WVNzET1VuZ2fGaRanL/9qCOgsXhF9bmSQ83Et6nr485UAwzMAhoda&#10;lSgRIGvb4oaOqO0sV7nwVWmpCoJ1WCFg2fQCw0BJogQYAPY0KpJ6uLZ/xNWrKowFT+XLtpcC9E4C&#10;4LHEDBnVLS7Jkkk3Fcn0+6tU5lYBHmQRgQ4VGaoyA3LWq82KyuJNWYhr4PXtfUsxADBRJpyTJI99&#10;nChFeZmYUVvU4waTF2gAcGgAyLYTjsrvkYUF/SVyQyQmLkXlx1UQgI1PCa9JAyMAkdeWCTBMmYGs&#10;9Z7SHrnRGjCkdRixubQmnSitOfeBgP2tNDcUS4vDVqvsjBu6myY4FryJMQmAbpsMIJ5XWdsmy8Jr&#10;5HpkbY+8K1u2QFMBC/Rg7Z2VIttckSP731EqxzyyWoEegY7AQoA585Umn5UzcG3noDLk8AcqZW26&#10;wbACT3s0SQpy0zCwO1/NqzVu8OCBj5/Qdb/IIYgj/16r7A3k5668KwCCl0PgevqkOK+N16kA8Tp1&#10;nZ2ZZ0ln2nEAwymIG26yJm5IzmHExtIWfwgI2Jciq/yBNNflIm7okFZHV69aZXeusr+C4RgDwN5N&#10;Bhph17P07OOV1bL4pULZDVlbkoWVawvO3FqL0mS7K63Ss+OfrFV0FYKJBrwFLzeqxIY/CK+bMclN&#10;LwId56Qk2ef6JFkZkSxFBblqVjDHZRo3ePAgqNxf3FbtrVXiSJ7jpL/MUXW/XbkX+5nQaiUgQphA&#10;yT4HZXlzFaAzo9wRZosbosbZEb0TGjec7qxGiVeJlFYkUXrihs4uNv5cq+z3ANj7ydMtlXUOUFUa&#10;5NVfKmXB0/mqdZQiJDOJcWaKbLQkU3a6Jl+mIWt6ApoMMHZ2GkEOXDoCHf/NOlx/lAX4Djtdmwc+&#10;YKJseG6SvPJ1kpQX0g0u6akMYTbYuMEDB0IFgHh7e20oLKQtVTytK2uhBXykpPilgFdIAMy9xPk9&#10;CIaLnWC4P+KG2+J7TljjKisC9iZwlU8AxeYJaan8HYmUPKutF4jXqlYZaWV/5Bv6HQC6c29ZhfEd&#10;srZ3f1Imcx7KVd1Rxp3IKgwIXMKtQFVhPI8VEyc8VasAzwK6BjkZSY2TKHB5/V34nQ68q8zKBp+c&#10;JJe/lCiFcIOZDaYbTFK0KY0bOPjxnarri6r+eF25vx1xkwAW51nAl32+/0sOvkPOEieQAxgVsDvB&#10;EJnujli0+opYzwJDZyLFEY4eh/EzpDXzRrjKH8FVTpfmnh6HJF8TDDt6NW4YnNY9926/AkA7+FXU&#10;OuRDNAy96D+FMu22LNlgMTY9ExgoPVtrUapsD9d2X/DzjnyoSmYD9E55sUEJY3snPlvXI/Pw81gR&#10;freZT1TLeovJVUyS6UsTJSQqWUoKc3uRonU22HO3mf+eSbm/jkZpS1toZX/Z64+AkX3uGBYCPEER&#10;gJh1tnSyew063nTG7aESQKppgyZgh61tNW5IPUtait6W5sYyyzKEWdgB1oFrjbKv3Ql+A4Aa/OpB&#10;WXn620rZ+/pMmaBaSSGBcWqyrHNumqKqHAQL6JhHq2U2Ynrz0TvvpOcaAHb1qqfeWBfGAOdCmMxh&#10;VchG5yXJR78kSVmRRYomHaa5uVmRok1zhIFtRSRBxdGUrYjF7XALOxEzUxYggCEghHFCfl/1nc9S&#10;3WtYo0wwbI9EEkXzDXX36/jDpKlkmTQ2ORTx2uHw7Qa9fgGAGvzyQVA++XH0wEOMi8C3Huptd7o2&#10;XyUxWIlB9/aEp2sV0PF1Dv5NIJwTQMLvPfk20GHYPfqUZLn7v4mSl5OOOGChVFVVqaoQ0mFMbXD/&#10;AKiqPxjjKv9CWTwdsdsrSomKARIMAk74vTXw4+fM06Qz9Shnb0NUojiTKI7wTaUx92Wpq2+RpiZ0&#10;vLY16PW1+LPPA6AGv3K4vMc/jHpXJ09vIqy9GXBvueFnP1mDSghLjoMLeNzjgSuzn6qx6DAIA7A5&#10;wqx7EiUmPlWKi/J7qkKYDdauSf8wELjvUO4vAoBtGZdY7m/CftJJlzDj9ACXBaDTUPAwyDwTAjBM&#10;P1k6Eg+ElbyB1bkmbFOpzf9QapCUbGz03S7lPg+A3H6conXnR2VW4wGQlHe9vkBmwuJjP71jH6uW&#10;mRC+GqmWWdDJ0eAxbgkiN93gTZYkya+rSIdZUxVCN9jEAf8d2DX9xdG6WtpjEfuCdUMysdr4bGJq&#10;xEUHsAY14Rpk6w48MFqi95PK4jiprmnpScDpUQ2+EoLxCwBMyGuWzS6ERQMqy1aXZcuMh6sU2HGj&#10;G+mtA5K4GQPd/YYCa2YIHhhPfoLmCDmZUlJstcgyzRH6t2oJgCr+V/UrKCDrI/i/sZUMgKXTmX6S&#10;Ebc6gG5QItiZhHpkzD4hCK5Oe0xKy2tQjbRmVAOzxAYA+78HycNXw78f+crqdLIW4lr7YiDQsY+u&#10;Vu6vEfc6oH6YAae+2B3mvKcTJcOlOYKJA/ZvAbL7S1vhUyq21RG7IzY3wW+ekX/VwXyVKOqI2UF1&#10;ta6LmSWFealSXlGtyPhNTZheiCScr8SgfdwCZOueDpn7CGJ/qHHd+IJM1ZCAwHcE4lxG3OvgKOiH&#10;LbrWXmTNEp59X6KkpKRIQX5er6oQPon9tYRpQM/PYbypCwFATmZz5Cx1jrvc3QK+tDlG+tMBLGXG&#10;AwmALeHbSm5GsBQWVaoknOai+koM2ucBsLXNIfuw2zI6LW8N9/ew+ytkOsCPr0bc6+DIByvVzJG1&#10;SBNCN5s59yVIUlKi5OZkoztMaQ8dxsQB+0ZIumhsMd+Wi/pfzvuN3QnAdwKynsdBjjfybzqgnpLQ&#10;iSYcc5DBE8xK+UNy8soUF5VWoC/FoH0WAC3LpAtcojbZ63oMCXcCIC3AQ+8rV5agEfc6mI6HAyfN&#10;jTsDMUC4wOc/HQcATJCc7DVNUrUr4iuxmGEYa6PyUQWAKPFqLcbgczRAZa1sZxqBb6aR/nRAPREA&#10;I9aRttB1JS3hN8nIKgQVq1h1JvIlN9i3ARDxPwLg0fexz12ibHZxpiI6T8OcDXZANvJPHVA3B0E3&#10;mzMLTABEEuTZT2IkNSlesrJYF9z7JvQ1XtaooNkgD6oywARAtIBprkkWRxSmtLELNErDFACmgPtG&#10;MrAR9zqgjugCgyRdH7qrJMX+LWnpeVJY6HtcVJ8GQLbrdjha5cb/wppBg9IJ56XKPrcWyVRs8AMx&#10;Yc1Ibx0chC7VU0EK3w0ZYO3+7nZlgvy2PFLSkuMlM9MA4ECwsAcAYQI2NbdKc+oFFhE6ZjuLCkMA&#10;TD7SSF86gH7Ye7AToYPSsJMlNiZcUtMyJT+/d2s2X0iE+DQAKgV1otFBWKVV2QCLZtfr82EFlsoB&#10;CPIfcIcRrYMD0ceQD4Q9byrERDrUAsP1pdz1ZqTEx0RIMmKA2dkmBjgQAFRNEGABMkba3NIhdeXh&#10;0hY1UdE6OmN3A/Ad4QQ/1McmU6Yb6dEB9XGYmm1MAMwMe0CiYlIBgGkGAAd68/F9iocFABQAYFZh&#10;rerlx3kXTISQCrMfhK+BLPvhIcAGrnydfFuJKgtU4IfEx7hTU+SUh2JkVXCoJMbHqCxwbq773oCD&#10;WZdAea8qg0OWvAWV/bX1DqnN/S8C+qhyYEKEFA+6eOS7YeN3JGHDM+bFfwe8QBfQTWfE2tIUupUk&#10;hH0oUbHpkgYALChY05XIV2hYPm8Bdra3SU1tg1z4Mgr8UQmyweJ02evmIpmCetd9bg0MmYzv2SP4&#10;3gT9KRDqgVUx7Hyz4QVIFC0E8J2WLGsh7nfqg9Hy298hEhcdIfHxCZKRkdFzA5ru0P3DuAZA1rHW&#10;NzRJZVWDVGX8n7RE7GJZghxWDpeY7bE6OKIycaoFgoloIcWflWBaW8AJvn/8JOkGd7Ii9BiJCFsh&#10;sXEc0pXeEwP0pVnVPg+A7CbR1d4kb/1aohIhay1MUW7w3ogF7nVz4diWW/D9binCrA9LGP/c/cZC&#10;dL3JlS3Q45DDmsZBH+NOp8VnubxTro2Tpa+Hy8qVwRITHS6xsbHK+svJyekZk+lLWbj+ocg779Ae&#10;CEm71FdNbZ2UlNdLcdbvUhV7oTSF76yswS6WyMHa6YjaHFQZuMnxe1vWoQK+g5yCfycEiuA7Yypd&#10;F3STE3K1hISnSEJCQq/4sy9VIvksANrjMNLZIiHJlbLD5ezujKlnGEvJWNekMSr8blomAfBo5W2L&#10;FlebYPD6OufAxUVnawV6IDmvtTBJ9rg6Xs59LEqeeC9cvv0VVl8UwC8qogf8GPsrKipSRFS79Wcy&#10;wH2Dq06EWG6wVcvKMsKikmrJzimU7ORfJDfmWSmNOEcaQncRB11jgiEsw87I9TA3GKMp43a3rEM0&#10;UehIQKdlJfx5LMu+0hUxXppDNpHEkFckPDIVFKyknviz4QEO4oGu3ZAOZILLq2rk1MdB7cAAow2X&#10;ZKha17Eke9xYIAS7PfC9dr0uX7XtZ90zv+taZwP4F3DYEUDvzCTZ7PxE2e+GeLnk2Uj5vy9C5Mc/&#10;giU4OFgSounyhkl0dDTc3nhl+RH8SD/gfGB98/lSKdIgbgePv9VuBZK8W1dXpzprFxWVSHZumSSn&#10;FUpiYrwkxPwtqZFvSWHYxVIbNllaQtEnD2DYBTDsigAgct4GOit3xO0JC3EfJygCGDmYKH7yGBJ8&#10;n9hd1feuDtlXwkP/luiYBElNTZW8vLxe3Yh8pQrJpy1AfQO2tbUiGdIoD32GAn/EAcejxGviNXnK&#10;FSZY+KXw2iG73QDBK7/PdlfmyBYXZ8n6iHNari3kFMhZSbLzZfFy9B2xct1LkfLushBZuSpIwkKD&#10;JToiRGKjwuHuRoJuEKOALzk5WcX8mPQg74/gx2aodOUYfLZaliPDjkC/Ipzbh8M7f6f/1vMej8PP&#10;6J7Q9fu5Kwm0W4HUG0GQDxGCYElJMTZ1vmRm5UpyarYkJGXA4k7EwwcZ98iPJD/8OqkKO0oaQyeq&#10;ShK6ygSGDjQR7YjZHkCBWCKoIhYAAhTpOvu94LtEbyGd+K6FIWdKcFiSxMXF+Wz8z5ls7RyHhc4Z&#10;3dttaEdfA4Bt0t3RJD+Gl8lWF1v1rbSOdr4uD5aSHwgGFXFYEWVnp/Dn7a/KlS0vzUKNc4ZMQEfr&#10;HteWlh5oP3tdEyenPxQtd78RLh9/H4In6iqJiwToRcLKg4sbHRXVA3p0M/ikJfAx3seMG8veuFlp&#10;uWjw0+2Iujnp2/Zfk6NdqrDJW0H9UFPAKQDJLoi7YTf+UkP8r9epx0Tjq3ar+bf4vvjeruDI3/Gh&#10;oUGQYQS6wyzt4txlWjdZWdkg+2ZIckq6JCSmowdjFugf8ZIU+bnkRNwHPtwCqQvFXF6CIUQlUSKR&#10;VY7awhpeTneZFqISJFb8UvZAPHSCtIZOkJSQJyUsMgEWciJ047sVSD5tAdrjgI62FimvrMY8X5bF&#10;JcpGAA1aTTsgIeCrwmSFJXnqdQcAHtvVbwYrbz1YeRzLOe4MZzwPCQwONN//+jjl2j7/cZh89XMw&#10;QC9IkmKCJRaubVQkQA/uLRMbDCzT0tOgR1eXRFPG+jTw0erjZqXlYrf8tMVXjNjWuyWlcl16pixK&#10;TJEzEpLkvKQUuT0jS34sK5cafK4bSSgQ4qQT0uEECDtIDO3R5vlPEdxS6qPkg4In5ZH0i+SulDPx&#10;erF8kP+kJNdEgHDfjocsMB8toLWFrMc96lf+nuEDxgQZyKc1qIGQIwf40KHVzQ3PB1FKSprEJ2YC&#10;DHMlJhZgEPWDpEW8DFf5cqkJ2x9xQyRPnGDYGbEWXOUNrYlstA7hSnaAc9gRB+GrEv7OVwUAHruD&#10;AvaG0B0kMvQ3iYq2vBE+IHQdMHVn2mEN4v5f8/RtxWZskGvfQGcYtMZa+5xUlRig2+hrsj2uafur&#10;rOva5vJsNZVu4wszZF1aedq1hZU3/uwk2fKCRDn0lli5/uUI5dr++pfl2ibGhFrxvKhIiYFrS1eC&#10;T1PeUORUsaqDm42bToMeXV0mOjTw0eojjYObVlt+BL82bPIPSzALGRbKpJBw2XZViOwQHCY74eft&#10;g8JkB/x7SliEnBGfCMAokkJYkB24cQmEHHRjBwifdJFt46EbHDUSVPWjLE0+XWaHbCGHrBwnB6wY&#10;J/tB9l8+Tv17duiWck/KuZK0OkK6EG1xtHGWxRqd2YGQ35261NYgkyO0sKlzWtucwUwwZNyVG58P&#10;JoJhamqGJCZnSWxCNmghCVjbFbAOP5LcsBtlddhh0hy6BQBxfI+r3IlJbB3RGMNJziEaMVigqAXx&#10;RMYUfUniAMzMhMP9LQ05QcLCEJKJje/h/9k7wRgAHAQA2t3gjrYm+XJliWy4mMmAFBUv2/aKbAUy&#10;3pBtcV67bOe8FnZj3gwDyjdcko6sLRIY4OWNO82K562zKEkmXRkvc+6JkdtBV/nsx2AJCgqS8DBk&#10;biNDYekxnhdlgR7ieQQ9JjPIo6JloUGPsT1uNm46WiHcgNyItExo8Wng02ClSOUAv0Zs3ody8mR3&#10;gN1OQaGyP0DwGFiA8/IK5aSCYjkhJ18OT06TvSNjZCL+vhveNzcmTv6TkyuJVaulA8cGOkgHxRlL&#10;9BmL0AZ8JS058n3Z23J1wkw5bBVAD2B3FOgqpyVvL0tyJsvF+QfIeVl7yvyErWQ6eH37/W+cnBq+&#10;i/xc8DGGIHVIKwjQdqvZDoLUJUUDobYI7WDIDc8HEq1xPqD4oGJogg+uNOg7OSVL4hPgKiNuGBMd&#10;A+vwO8kJv0vKw05A/eyeaCKwzpq4IdzKjkgkUqK3hiB+GAO6TQxAUb3Cffa68DogHJ8JizYt5AEJ&#10;j4hV/FN35Ze+UAKnIcjnXeA1dZkOPJmbpbC0WiZdC0sK8y6YId2aFhbigd4SVqbw3JsDjBnLWw+V&#10;GCprS9BzVmTQtT3whjg55/EoefidMPkarm10eJDE2uJ5MTbX1h7PowVBS4IWBS0LuhIEPXbVoAtG&#10;F9cOety03JjuwImb+Nm8AtkJ1SGT8IQ+DgH882vq5OpWh1yNDX8VhD9fgUE2CyuqZGYmqm6iY2Vn&#10;WIcTIcdGxcqjcI/DsLHbm5qlC8kpBYS28YeetAjdxfeyGxLlv/kPy5KYg+VAWHkEvuOjN5YluVPk&#10;zrp58nTnEnmu+yJ5tutCeR6vT7SfKzdVHisnJ2yjLMM5sAb/KPhKmuvbVNxUD/TRWUt7fFB7J9o1&#10;pu4JhvycBkPtJmvrUIOhdpXTETdMQdwwMSlNYuMzVNlYfNTPkhnxhBSFL5bq0IMBhphGR1eZjVnR&#10;YopzN9qjNpX2aEyqAyBasp0XBeePAu0HXaCbwzaR6JAvJSIqEfSXZAX6fFC70l98JYbs8wCoy+LU&#10;TYYN19RYL0tesMY+Tjg3VQHPFpdkovvJ6AmP7yqbozPNJnBrNzjfaeUtdFJVCHoAvw0XYy7vbcza&#10;Rsh/PguV73+DhRcRrOJ5MVFhEhkZ+Y94nnZtedMQ9LRrS9CjRUHQo5XHzcVNxs3GDcqNR5fNHejZ&#10;Aenv1dWyb1iU7BYaIfPh2l7R1CpXAvQua2zuJZcDAAmGfD13dY3MzUX9NWJYu8Aa3AEu8uER0XIT&#10;Nu3y0jJpgMXZhWvoZpdfrJE34oQEosTaEHky4wo5PXIP2R9AdiBc27lxm8uVxYfIvY2nKOB7BvJk&#10;+3kK9LQ81bFYngMYPtxyppyVurMCwXMipkhGSbI01Daph4t9qpm77LF+SGurkGvBNeHnaI3zGHxQ&#10;2cGQa+rOVU5LS5ek5Ey4yrkSHYsYYtQfimKTF34zssozpCUMcUIb55Atp9rRrr8dyZT2qK0hAEWP&#10;y7ZqRCYBujzkaMStl8ODSYT7m6ri0rSEfbX6yG8AkDcXq0LaWhrl/T8x9pEWFuJpG1+YDnczQzb1&#10;gBDw6Nay3nY8p66RkEzXFuVnE+DabnNxghx7Z6zcCdf2k++D5Y//BUtkOON55OeFA/Do2tI16Nu1&#10;dRfPcwd6OkbVH+jpJ20TrLSrsbm2WxWqLL/LAXpXwIpzBT/7v/meK9ENhRbhElRCnJRfJAfHJcqu&#10;ANAd4R4fCCvyksRk+bEYlimAuRsb3h4n1G7jSFmFFmVnTfykoR3xvdU/yh0pZ8hxIZsp8DoEE8lO&#10;TtxGris/Uh5qOUMIcE91nq8A73HHOX0KAfLB5jNkXtwWchCO81LSHVJX0ahCC3qUqI5duVovrlYh&#10;v7c7MNTWoQZDPtBcXWUCBh+ADHcQDBMBhnGJObAOU3APgesZuUyywx+QirDZ0hi2neq3R+AhzYbt&#10;p9qRWW6Hu2wB4pbKMrNeR1ng/vIaskJulrCIOLj3GMOA2CfvZz2Hxlfqf+0ROL8BQNWfjVaGo1mS&#10;cqpkm0tpcSXL+rDANoHrSfdzpIWZ5g1x/PUXpyFDmwrXFmCn43loNrAhBo+z9OwU1N3e/3aYfAcr&#10;LzQkCPWP5OYxnhcBwLOythr07Flbd64tbxa7a6stPVfXVlM2+ou/6c0aVF0D6y9SJsONXYwBNbTu&#10;LkWN60CFYMjPXFjXIKcUlcp0xAknhUepOOGeAMRzkDD5uKBQcgAYMH1UnLDdaZXagXAQ4d/eb7UB&#10;X1lLPrLU78pVCcfKdGd870i4hmek7iQ3Vh4jjzrOlic6LEvvMceiActTHecr4JwKED07bB9JyouV&#10;6ooat7Ms+nLh+gJDrpd2lWkZurrKBFquPa0luoyM8dqzyukZjBtmIqsMvmFcMu6reFT8/CEZ4U9K&#10;afiZKqvcErqxFTfUYMiYXMRG1gBzguKoCbiNcH9bQ9eX+JA3rOqPZKv6g1aur7q/Ps8DtAUqe9oT&#10;WVUhtbLgKVSFnJok68AN3nBJ2ghJunJpCXjr4rhqtu5ZAD22lqJrC2tv48WJcvitsXLR05Hy1Adh&#10;8tMfjOWtcsbzYOWBn2eP57mjqjCexxvcnWvrmsRwjef1B3juAMYB1/QuxPO2Q3Z3dnauAr1LKPWN&#10;gxMnYBII+fnTkUk+Ki1D9omwEia7hITJqcj8MWGShs1Mi7DDFpN05dgNFgxzG1PknYJH5ILYQ+Qg&#10;ZnMR35sZuT6SGXvJrdXHKetOgV7bInm07Wx5tHXhoORxfI6u8Nz4zeSQVePl7cTHpLrYqv6gFe7q&#10;Cg/0+jUoasvQDoY6bujqKtM67DurnImssi1uGAtQjFquKDYF4VfAVT4aWeXNrDplDYbha0t7+LoA&#10;wQ0tl5kSMUICq5PnqgqZJhEhvyKOmdhT/cF7nLrT9Bdfif35TRLEDoK8cZQZ3dYor/xYhKwqOh6j&#10;A8q6aJS6/uJUcOv6F77PLuoz+DzjiWufA7BTVh7J1k7gAyF5c1BVZt0VI7e9FiFvfhUKqkowCMmr&#10;UAIVAsALlyhQVcjP01QVZm0Zz9NZWzs/T1NVdDyPgEcrz565JejZ56cO2YV0Vngk1jfIwbDW9kFm&#10;l8kNWnMXA/yGIwRPBYR4XVheCbc6R/ZDwoTJEsrx+PklAGEFbv5OxCq1BeuOVN0nkDitvtVtZfJq&#10;7p2yIHJP5eZSZsdsIpcgk3tn7VwA3yJ5AuBHwHuk9awhy6P4LMHzyuJD5QBYlpeFHyXJWQlSUWrF&#10;X11d4YECoIvL1UO01kCo15sejo4b6kQKrSftKhNMdFZZu8oqqwxXOTkFIAiKTVQcqDbRq1Q1Sk74&#10;fVIWNk+awuAGEwg1IOK1nYCoLES4zEoAjL1E//7fXvkZ/B3WNwEwN+QyCQlLxD6I73F/Nf3FF91f&#10;v7EAdSLEigM60B2mWRKyKmWf65ENJggCtGgJEsQGKqSnUMYT8NhGioRkuLW09DY4N1EmovRs/n3R&#10;KmtLQvLfK0hTCQHoWVSVKFZhOAnJzNoS9BjzoNnvSlUh6Gmqis7a2l1bO+dsoK7tgDYfARChg4dh&#10;9U0MCpGj0ZVXgR7c2ItGSHg8WpQ85rlV1TIHNJoDkDAhCDJpclUyOtHAGmx3Jm10ska7xX19D20p&#10;ZDcmyhUJR6u43MEApRMRo7uCiY2GkxXgEfwIerTcRkJoOd6DYzNzfBiswC8S35TyAovSoi2ZkRom&#10;ZbcMtXWoeYY6kaJdZYKv5htqV9lOsVmTVSYYwlVOAvk6Pl11Y2ZWOT3iGSkJO0MawnaT1jAMLne6&#10;yrQQ2+G+tocjmRI+wbISByVrKyuzIXRHiQn5BNnfpF7ND3QJptq3ziqbAd27HnqTX8QAtS50l97W&#10;VrDJW+vlpe8KZB3OvUCHGMbnCGasE+5T8HcVx1OgRwvPCXpwbTdfkqioKovQVeWZD0Lllz+DVDyP&#10;SYxYZG11PI9JDFZhEPR01nYoVBXXrK27Eqzh3ANWwqBb8gA8RyHut0d4pCyAy0qwGinwsx+HAEhr&#10;kIDIGONxcLn3RMaZQHgVqkxKkMVuslWl2C1B1++pwa+kJU8ujjtMpsDVPS56I7mq5FB5oPl0eaTN&#10;svKY5Bh5QYUIjn1h3n5yANzsGyNOkvTMdCkvsR5io9HKyV3cUFNsCLb2rPK/UWz+mVWGq5yWBYoN&#10;sspIojBuSOswNeJVUGwulOqwaWhaunVPEoVVHO1KQLVRLnN/gjkpBFAQuDOCb0XtL44Po4D7Qmd/&#10;7e6vLw7g8isA5I3SU5PZ1IAmlVVy/ZsYmAQAVDE6ts2nNdeXOAeFqyYDkK0vSpRj74iRq16IlJc+&#10;CZW/lgfBtQ1ShOToSMbzWIWxxrW1V2EwU2d3bXU8TxOS3VFV7PG8Xs0IhoN0fXxWA+Dz+eguA+rK&#10;oUmpcmFtvZILRlF4fG1h0hrcA4kXkqlfAvm3CQCi65LtlqA9LmSBAfIonc3yZOYVsi/Aj3SWpTWz&#10;YfGdrTK1DzYvkAeaTh81eQSW5W3Vs+UYuIhHr9pAfkv+RkoKytx2MxnNmJadXmN3lzXFpq+ssp1i&#10;s8ZVzgIYZiA5AWoNCNjRcSjRgyeTGvGOothUhM1F4waUsukkitNlputsCazEHrF+p8APw6Jygi+W&#10;4JBQiYwCodtZ+8sYty9nf/0uBuhqBfJJ2NRYh/5sZXLPB1mI0wH42COP4pyH0fPKeB6ztwDA7S9N&#10;lJMfiJZ73wyX91B6RtBLjA5CKykNes4qDGfp2b9VYdhdW12FYefn9UdVGQXcU4fU4FcEDtpJKLva&#10;OSRCTi4sVsB0AYjPnhANtEeiHnZHWIFzYYXGoxqiztmTkJu3pzGD7kqjLt7SSmzNSjkmZCOZAXfs&#10;5qqZ8jCssgeaTpP7PSAEVwLtoozdlet9d9R5kpudj/hbWU9XHU+2FPs3V9kVDPuqRvlHVhmVRSRg&#10;xydmAwxz8KCPkMTILxQBuyRsEVzlXRXg0VXWsUMCnkqqOKU+dGdJDb4H4BcmEYgvk+nAiiWCrr32&#10;d6RCBqOxX/zKAqQCtGvAYDEXu74W1IGyYvl+Vaac/WSy7Hh5kmxyfpKsfy4ENBW6tntclSBnPRot&#10;z30UJt/+FiIr0C05LgrxPIBeDJIY/9ZgQFNVdNbWXnpmr8LghtaEZG3pufLgRtNacA2089/vFhXL&#10;rgCfg8DdOx9uKS2/JQBATwld5NPwgNobxOk9AcJvp6RKHUrDaBlw7biG7rh1XZ1d8kbufTIF5WmL&#10;s/eyLL5GgF/jqR4TutY3VBwtR8LCmRu8laxK+RNWYKlbUq+n1lU/3FyzyjpuaC/N44NYE7A1xUZn&#10;lXkvk4nQq3FDKuOG2Ygbwl2OhdcT/SeswzfgKl8Eis1BSKRsD9kW3MMdpTL0CLi8SyUy+FsJDo0B&#10;+MWqBCApXjwmXXG79edLtb9uwi2+2w7LHeJz8TXJVDepXF1VgRgNFjQ7U0KikuXdHxLkqY9j5emP&#10;ouWD7yNkBSgaEeG08NhgAG3i0TvP4ufF9XRVsVdh/FvW1h3ouaOqDIWuMhJPOG39VWKe8iKQlGl9&#10;zUP5G60+gqAnhUDLeOBBqHfdFtdxD7KDFbQOnKVRrq35NdG5vq1GbkqcK4eErCXXV8xAnG+B3Idq&#10;Dk/L/U2nyqnJ28lUxAKfiL5WSnKtLCwBhfeetmw8CYCuDzrtJrtSbHTs0F01ij2rrOOGvOetxg2M&#10;G2ZaBOwElOfBg1C16ZErUMmEDi/hKyU8PFzCwqMBfPEwHqyYOMGPYSGCK4GW+4RGgSct5aHsH7+z&#10;APXTT1Ni+JTjDUl3tLioUPJzsyUnE91S0sBFSoqTpIQYSYjjE8qS/qowSEJ1dW1d43n/lrUdyiKM&#10;5Gf0ZvyhvAIND8LQ7ACJHVBfCEbno6zNk7KE5wMATkf8cXvEAa/FZskCbaPEOSC7LyuworlEzo3a&#10;V2ZFry+3rj5OWX331J/kcbkfVudVJYfJNDRLWBi6t0SlhUppERpQVFkbvC8LdiTXczDHck2m2OOG&#10;mmLjjoBtr0YhgBEMacllZrIaZU2tcnwCqlHik7GPElSjA92dyN58195/0g5+3npI9Kc/vwNA7Qas&#10;yQi39vRmUyCIBVRtiJw92WjZ8enEV8YnyJtyR1UZjGs7KC5bfyswCn9vBOXgUsbeYPkez4YHAKHz&#10;AEaelsXOcx6enCo7wAW+KjJa0rAWhc7+cK60ErVJ0Jy0vKlIFkVNljmxGyMZcbyivNxdP9/jQtC9&#10;q+5EmaeI0WvL63EPSXlularU8BUr8N9un75cZXcUG3utsms1im7rxb1DsKPwZ81zpTtNy5hAam++&#10;21fp4Cjc8kM+pN8CoN0V5pOY7pRrg0ouDMuJ+ETjq67A4GLZqzD4OW3laUJyX6Vn9qfskLU+Wh90&#10;Ul9WoenB3ihPmwKLa0FpuQWA4Oh5WhY7z8n64e1gAS6NjJJs0Idy3Axo13olAFY3V8pVccei+4yV&#10;ACEvj0DkDSEIXlpwkBwUNE4uCT9CEtJjpLzYakE2EsTo0boV3LnK7rLK/9a4QVejaAI2jQsK63v5&#10;SvdZt2TjA4F7yN5811thoMHo1C8B0B4MtpcV6eldmj1Pq84uuqOKnaoymNIzXzXjexac8VGUvV0H&#10;t2UnUF9YpkarjwRlbwjPfXpxmapA2QsA+CI64GQ7RyRy83CDccPYSbJsTc8H2gsZNyvi8zWl0xUA&#10;spWVN4SW520oszsePMTDVq0lnyW8LqX5lXiArhky5ctZzr6A0DV2aG/p5VqNQqtO7ymuGcGfr/aW&#10;bK6tw0ab5jUYkOvHSvavJEhfQeC+Cs1VphjxGr7arTx3WVtfd237c3dIoIuGNTsVZW97IvN6CqaX&#10;EYTOqVztFeG5WX2yM6zR40LD5TcEz1NcAFAnQrS1oBq3OgSttr5Fo4P15OyMXWH5AfxQ8nZn7Qle&#10;kLnK8lySs49qsXVjxHxJy0yVMhsx2lfLvAYKEu5cZdf9xAeVop65iG7J1hexf6DX4K33+a0FqBXW&#10;X5xD86TsffPctTvvccG8tRLDPa+z7O1uVGCwMcFhSDzQ6lsE8GMSxNNyLs57BtxvJmFIhL4VCZmE&#10;CHDNQJRlDLavbKqy6Ns6UUNcKtfGHSeHoSrhJnR4IQDeXjPHK0IAvqF8hhyLxgtHAZR/Sf5SSvKt&#10;ZJlrpYPPewn/cp/ZwzvaQrRTbLhvXMXOgPDp8FAf39vvAdAdEGr+nXaPuYjuBt3444K5W0e96ZLr&#10;6uUYEI7Zr29efqGciyFSZwP8vCEE31mZOar56mGQZSEc2B6lSgjddQl2ze53o/P+p9kvqnb252bt&#10;IXcAAJdWz/GaEIDPSt9FdaG5K+ocycvOk1JwHOkGutJ5hvss85XPu2aV7fvKPiLAH2J9fel0zACg&#10;KxC6Ps3c/dtXbrThXof+bs+D77cDrL+p8UlyFjq0EPgWlnteFlWsRt1xOQjYCbIrGyKwUiAUHEzM&#10;ObEPyXZnPem+j47mdsmrzJTFkQfIjMi15ZaqWSiHm6NK1LwhBOArQYlh38ETgrdQxOhilMdVOq1A&#10;TYnxe0+ib0vpH+NCx4IBMeYAcLhg4m+f19ZfLmIzc9GLb2cAzpycAjkbwHdWWaUs9LDwnATA2Ri8&#10;tAcmyx0A6+/jYHTSQfyPHExSKJiN11lUVy6dpje1cJRnXae8knanHBa8lizO3Qfu7wlyC3iB3pBb&#10;Vx+vgPfkpG1kGqzSx6OvlpIcEqPXlMfZS/v87T4K1Os1ADgWVh5tht5FW/qJyPweiFZUp2NTskff&#10;mWUVHhdanoz9TYMVyuTHRbD+gkLYUcdyf13jf65tkuyljs0NrZJSGifzQ7eT42M3AiVmliJG0xr0&#10;hiwFAF5acDAqVMbJWaF7SURasJQVWaNImWDTU+R8se3TWLjNR+M7GAAcDa16+JirQRs5jYATHK7i&#10;brT6ziwF+HlBaAHOzS1AKyy03wcAvhkcIvFhYapW1N4mqa9KCs3vJDA2o+FqfU2DPJZ4BazAcXJR&#10;3v6KGH1z5UyvyC2Vs9R558aRGL2WvBb7oJTlWcRo3fbdV/veefiW9JvTGQD0m6Vyc6FO4vOysnI1&#10;53e/6Dh0fSmRswB8tMK8JYcmJMtEzglBi6TlcH918oOVA5r/11dfPZ19pDupZmc0tEl44d9yTND6&#10;GHa0lRph6U2h5XlB7r5yIIjRF4dNl/j0aCl3WoF6gpymU/nzrRUo124A0E9XWsX+IC0AinOTUtTs&#10;3hmYE0Grj41PvSE8NxsvsPvL3gDkZwF+CUh+xKBJJpMfuk2SvQTONWmg/637PrY2tklFVbncGb9Q&#10;uZ6symB1CDu1eEMIvteWHYkGrRuCp7gOiNGvSWkemnHgIcTv5QtNEvz0lvbKZRsA9Irah39SDYC/&#10;VlbJFCQb9ka1xYmgvtDqY/WFN4TnZuODnWD9nYzY399MfqD6Y7BNMu1WYEsz2ozVd8ivuZ/L4QCc&#10;01K27wG+68uPEo9LxVGKl3hO5iRFjL4hYp6kZqZIWXG5SuyQEuPvxOjh353+cwQDgP6zVr2vVJW9&#10;dcrVqRmq6cFhsAJZ93tacalXhBbnvLxCNXaTvf8eQuwvFtZfrI36Yp8Q1l8rKR0LVET2RocUVRTI&#10;NdGz5BAMBb+i6BC5sfxoub5shleE574S13Bs5HpyVNAE+SVpbBKj/XVrDOa6DQAORls+8l5NfWHT&#10;g6lwN/dA6dsJaD9Pq+80zOz1hhAAj0SH4V0BfsfCAvw1CKMFUPnBXnHsHMICemZLdQMBXSval0o1&#10;ABIomzDAvb2uSz7OeEG5nQvSJsLymyHXwRX1lhAEF6TuKFNBibkzcpHVMdpJjB6NuSE+cuuNucsw&#10;AOhnS6pd3zaUjN2ThVm/sP5IOTkFyY9TIXz1tNDqpPXHJMxuAMC7gjEfgrE/jArlHBX2lrO3kBpo&#10;k0w7JaYFscDcMosYfTjIyFdhdOV1pUegWcLhXhECMMdyKmJ00JayIuV39DlkedyaXoEE77FKjPaz&#10;bdPn5RoA9LOV1NZfAgLu0xH3252NBjCT91Q0PjgFcz+8Iafh3Gx6wLK36Uh+fBv0T+KzO65cf6q3&#10;xwJpBbbVtcurqffIdGRgz0rfWSUjri6Z7h1Bl5pry46Q+QlbyjTEAh+NvsrZMdo7c0P606X5u3sN&#10;GAD0tzsDsT/OzHg2L1/F/g4G8Xl+QZGy+k4uKPa48LxMvhyIkYs7hUbKjbD+wlD3G+u0/lj3O5w2&#10;8r2I0fUtklYSJyeFbi/HRk9AadqhCvzYtdkbcjUs0PNzJjuJ0XtKeGqQlBVW9LSE97WO0f52q3vi&#10;eg0AekLLI3yOAlhDxyp3M1yOgeVFq+8kgKA3hNPmjs3IUuMvp8IC/IjUF2fZGztwsxGtfUbEYLsE&#10;25MhJEbXVTfIE4lXyiEgRp+TuYdyf6+EO+wNoRvO87Jz9aGIBb4W94CU5Vaq8jhDjB7hm36UDmcA&#10;cJQUOyqHdXL/3kBCgdPe9gcIzs3Nl5PzAX6wwrwh8xH7OwhWKInPl8P6CyX1xVb2ponPbgcgDUBJ&#10;vSgxGLLTUt8qEUXLZWbwRnJC3CbICE9TGdkr1atnhecmCJ6buafqGH1x+OESh47RqjxutZXwsVuB&#10;A/i65i0e1oABQA8rfKin08kPlr2dyFm/AMAjMPfjJLi9JwKEvCEnAXhnZmTLJGShD4A1+iZifwm2&#10;sjdaf+yZZy97G0pSoMcKdIAS09SqhhLdHb9IpsIKXJy9twKhywunekUIviRnHx+1IVp3rSOfJryK&#10;8jgQo8vLlRWo5x+b+uCh3vmj+zkDgKOr3xE7upX86JaPSkrBswtXbeZnZ+fKfFh+J6L6wiuCc0+N&#10;T1RND84G8TkE1l/0AKy/wSrF1Qpsq++U33O/kMOD1pYTE7boAb7LCg8WbwgtwbPS0CsQbvB1ESdY&#10;HaOdxOiB0n4GqxPz/pHRgAHAkdHjqB5FW38NsIDOA+F5R3R9OTQxRVl989B4wBvCxAetv70AxGx6&#10;8BLALxbWXyzK3uxND0aqYzJ1wPghXUqWxxVXFMq1MbNlKsrjliARcRksQFpi3pDLC6bKBTlT5JiI&#10;dUGMXrcXMVrPx/Xl4eCjevP6+MENAPr4AvHyNPXlOwzimYxkw54YSs2uL/OQCWYM0BvCmt/DMHid&#10;3afnY97HClp/Qyh7G6j67cRoVW9b3y2fZL4EYvS6chKaJFwC8LsYvDxvyCX5B8plaJN1StK2qlfg&#10;HZFnqY7RZbZegQPlPg5UH+Z9I6MBA4Ajo8dRO8oa669drklLdxKfE+UEAh+qP1gB4mmhxUkAngzr&#10;bxIA8GmUvUWx7M3Z9IBzZHUMzN4cYLhK0iDY2tYq7BWYV5Yt50ceKIeGjVMWGIHo4jyAoBeElufi&#10;rL3liLC10DF6S1me8quUsmM0JhO6WoH6gTZcfZjPD18DBgCHr8NRPYLeLEEoe5sC628S5Jj0LAWA&#10;c9B12RvCc0/HsHNaf8cjHvkrkh+xLmVvozE3V8cCVa9AWIGtdR3yWuq9chgysLS+LgUAsmegt4QA&#10;PDd+c5mG63kMxOjinDKUx5WqIequ0+9G9aYxBx+wBgwADlhVXnojYl/tiH3dgWlvjP0dhCHjx8O9&#10;IvDNxqunZQ4szlmoPNkXTQ92ARjfD+svksRnND1ISUnpKXsbrQzoGmJ0i7ICU0GMPjl0Rzkac0No&#10;BV6Yu5/XhMC7KGMPmaY6Rk9SxOjSwnJlBbJj9FifG+KlHTKs0xoAHJb6RvnDKvMrkohpb6rpAQCH&#10;DQcIfsdn5cpsbwhA94jkNNkV13I0rL9vEPuLd5n34brhR5ICoqeRsUtMMwjh9SBGP5l0lRwCq+v0&#10;lB2V9bcEQOgNuSBnX4DwvhiiviE6Ro+XV2PvBzEaHaOdsUA9BL6/RhCjfFeZw9s0YADQl28H56zf&#10;h0B32YXEZ5SbzYQlSPBj/a83hLG//WD97Yyyt1tAfI6G9WdveqDL3kbL5bNTYlpb0DG6vk0ii1aA&#10;GL2xzIraALzAfRT4nZ892SuyBAB4JikxAOSL0DE6Lj0KHaMr3c4N8eVbL1CuzQCgj660Tn5w2tvR&#10;0XA3YW2x2SitvuMAQt4QAi+tv91AfJ6OzO+nfVh/wyU+97ck9vK4FhCjq1ZXyj0J58jBAJ0zUndS&#10;AEgg9IawNvi8rL0UGB8WNF4++RdidH/f0/x99DVgAHD0dTykM2gAfAF0k91g/THjyuQHgW8WrEDv&#10;SI4cACt0FyQ/LsW8jygn8Zktr1ybHowm7aMXMRodox0kRud9IUcErSdzYjaW8zL3VhlZb8n5AN9T&#10;k7ZXgHxtxGwnMbqip2P0aOpmSDdbAH/IAKAPLr7O/JYg03kSkh4TAYCHJCQp6slMNB7whhB4WXrH&#10;srcDAYDvseEpy96cxGd72RvLvwbb9GAwy6DL6exzQ0oqiuT6mDnK9TwrdVcFfqzR9YYsBgAvSt8d&#10;xOh1FDH6p6TPpCQfvQLB47RTYoZSFjgYPZn39q8BA4D968jz73AmP95Bn71dWfaGBMhRaH1P4DsW&#10;VqBXBOdm0wNSX851lr25a3qgS79GMvHhbgHsVmAzrUB0jP4s8xWUx01Ad5ZNFPCdkzHJa3Je5l5y&#10;Yjx6BYIYvRTE6ByED0iJqa6u7qHEmGSI57eW6xkNAHp/DXpdga75rUDJ1yKUu+0I628qmh/Q/T0m&#10;PdMrwnZXtP447W0fAOAbbHhqs/447Y1ND+zT3giAo/1fDzGa4zNRHpdXni1LIg+yaChpuyrwIy3F&#10;G8KhSWem7gxi9DgQo7cAMfoXKQExeiSaQ4y2XgPp+AYAfW21nS2vfkBr9d3RXn5vuJxHIvFwLMEP&#10;vf+8IcfivAfDFWfsb4Fz2lusS9kbLRt74b8nAZAxNWadSYx+PfU+JB9QjRG3qQK+s+GKekt4/tmI&#10;SZKi82j0FSBGl/c0h+X19jcYytduzbF4PQYAfXBVG7GhLwbo7QTrj52W6f4eDeGrp+UYnPNIWH90&#10;w8lDfE41Peg97c2d9eepci8CrR6i3tyAjtGlCXJK2ERVksYOLQvTd5OFsAa9IQTe05N3VBbpmSBG&#10;R6SBGF0EYjTaeY12ptwHb2ufvCQDgL60LM7Y3wqUvammB5DpaDhwdBqBL91rMhXW3864lvmIR/5C&#10;6gusP/u0N5a9sdLBG9lN7Qar8jgQoxtqGuWp5GuV1TU/fgs5O203JEV28YosRDKG554VtT6uZ7z8&#10;J/Ze9AoEMbqsd8doEwv03iY0AOg93f/zzJz1i2lv1wHw2PCUHZ9Z+THDi8Lzk4KzO4jPD4D4HM9p&#10;b7ZZv/bN7A2XrhclRnWMbpPoolUyC8ToYyImyBkpOykQYjzOG0Ir9JTEbRUl5sKwQyQ2LVIqQIwe&#10;jVppX7qV/eVaDAD6yEpp3l9UTZ1Mg7vJCWuHYNwlwY8uqDeE52bD010Rh5yF2N8PdH/dzPr1Zp2r&#10;ppLwweFAv0SLGF0l9yUsVg1KT4rfWgEfgdBbsiBlohyLXoGcG/Jx/CtSlu++Y7SP3IoBdRkGAH1g&#10;uXv4YIhn3Y0SN8b+pkRGy+HouHKkF+UInHtKlDV682Y0PYhF2Vu0bdava8srb7lydl4gOYgkRv+R&#10;95XMCNpQjo1cV8XhFiRPVK/ekAWoTpkHd5xW4DURx0tqZjLmhpT3sgK9pTsfuP29egkGAL2qfuvk&#10;OmGQXF8vx8Dt3RmxNo67JAAdjvI3bwhL3mj97R4eKYcCAL8h9SUiXOLj4yUjI0MKCwt76lvZ5cTb&#10;G9heHtfa1CYllcVyQ+xcORCgc3LC1rIgCeCXtINXZAGA99TE7eSosLVBjJ4gPyZ+JsUkRtuoQ6NJ&#10;HPeBW9xnL8EAoC8sDWJ/3MDPoextB1h/zLiy2/LhaH/vLZmOc7PpAV3xqxD7C7c1PXBX9jbaxOf+&#10;lqk3MZodozUxem2ZGbWenIbSNG/KguQdZE70xqpX4NLIMyUHXXVKS8oMMbq/hR3lvxsAHGUF93d4&#10;bf3lYITi3Nh4Zf2R+jIdJGhvCUF3GuKPe3LaGwDwE466RMuruLg4cZ3160tjH6lLNTcEHaNJjM4H&#10;MfqCqGlqetxJCVspK8xbclrSdnIy4pGHh46TOcGby/+SfwYxulQqR2BqXn/3mPl73xowAOjtuwOb&#10;ltbTe8UliP2h7A2gQ/A5NCHZewLwZQaaDU8vhkUaxIanmPaWmJgo2dnZwlm/ussx+/LpHn3eV6WV&#10;RWc2mr332kCM/r+0B1RXlpnR6yvwOzlhW6/JqQBBixIzTh6OvszZMXqNFcjr9nYowdtr6OnzGwD0&#10;tMbdnI+zfk8D6LHlFYHHq+AH4J0G3h+tP057Y9lbnHPWL60/XfamibzeoL7825Kt6RjdKk31LZJR&#10;miynhe+E9l3gBcZtDStsW2SGt/GKEHznxaI+GMToM0CMDk1bIWXOjtHUJx8mJhbo2Q1pANCz+u59&#10;NmfZ2/Kq1bKXk/jM5MehAENSYLwlBOGdcD2c9buc1BfbrN/i4mIVt2LZmzeIz/0tlysxuh7E6GeS&#10;b1Cxt+MwvPykhG1AkN7aq3JMOCgxKNd7Le5BKc9b/Q9itLfjqf3peCz93QCgN1eTyQ+4bC/mF6i6&#10;XyY/WHNLF9hbwvPvhevYG9bfs6C+JDinvelZv6S+sOmBfdqbp8reBrJU9mQI45MtDSRGB2F40yZy&#10;ZOh4mRe3JSzBrbwqc6I3kQMAyLdGnC6ZmZlSWmx1iTFD1AeywiP7HgOAI6vPwR3NGbS/IzMLABgO&#10;7l8MOr8AAL0o+7PdPay/k3A9fynqS0RP2Rtjf/aNSneth8M4uG8+au+2E6PpUrY2ghhdVSX3J5wv&#10;B4KIPBuZ2BMBgCfGbuEVmR+7lZwQs5lMZWVI6CESnhLUq0sMeYw6rDBqSjIH7tGAAUBv3gwEQAS+&#10;l6LdFC3AybQA4QJ7S9jvj9bfXrD+HoT1F0frzzntTc/61S2vfDlW1as8Dr0C20CM/jPvazk6eEOZ&#10;ETZe5sZsjoy7d2QegHcOAHAaMtNnh0yWFYm/S1FOSU+XmJGco+zNW9tfzm0A0IsrRfe3A0X8T2LK&#10;2x4AHbrAB4EC4w0AnArwY+xvd84dxrVw1m+0m7I3f3HTehOjHVIGYvRNcfOU6zk7eiNlhXlLaIWS&#10;mrM45CBZFf+X5GUWiI6t2odJefHWDJhTGwD04lJ3AQC7YQH+iE7BkwA67P5CEDoYIEgg9KSQe0gA&#10;JgDeBesvgsRnN7N+fTX257qMGgAVJaalWTrqu+WLrFcxN2RdWIFrg5S8qddkZsR6cgAA8LrQeRIb&#10;FyNZGdlSVFTUUxqnk0tevDUD5tQGAL241OR8SbtD8mprMUs2Du3vI2QKQIiDhw7Evz0pjP2x3990&#10;APEyJ/HZXvZmn/XL6/ZEw9PhLo2dEsNegfnlOXJR1CGqSQIzwrOjNvG4HB+1sUrGMAb4dOjNkh6X&#10;rcjlurTQbmEP9/ubz/evAQOA/eto1N5BIKEL3IbuwK9h9u/OAEBagUyGHAAA9KRMAe+PyY+bUPYW&#10;RuKzs+mBvexttGb9jpaCdSzQ3jH6zfSHZDooKEchFjg7aiM53sNCCszBsP5OCd5Jfgr7RpLjUlVt&#10;td0CZPJGPRzNf6OuAQOAo67ivk9AC4Wbsx1VC4XIVF6CyW87IPs6iSAIS5C1uLTMRlv2BeDS+psG&#10;6+8jxP7iw8N6mh5w2hutP3sHY3/iqfW2AlsVMfr08J3lUIDQrIgN5LjIDT0miv+H806H9fdk8M0S&#10;F5HYk2E3MUDvbEQDgN7RuzqrbudO6kMrOionoBzuAiQjJsIS3BUNSFkWR2twP8hogiCzzyQ+X4ZZ&#10;v6FO4rOe9Wsve/NF4nN/y9ebGN0iJEY/l3yTmtbG7izHRWyogHC0ZGbE+nIsgO+o0LUV+B0CuXXV&#10;GRIcAoI5rPyk5CS3M5X9IcTQn+794e8GAL24Sj3F+yDssqloY/VqSS0olAcTk+RwgN9OsMjYiZlV&#10;IpOdYEhrjYDI1xERNesDs37DrLK3BJS9xdpm/WrrT/PTfI3319/y9aLE9HSMDpI5oZvJdJSkHYuE&#10;xLHhBKnhy0wcg4Bngd56cnTYOjIjdC2ZDtCj23sM+hPet+oiWRm8Ahn2WGVl6+YSelqc4QH2t6Ij&#10;+3cDgCOrz0EdzR6jYna1FsmQGnQHKYXb+UdqqtwXEycz0I+P7uluAMJJACpmauke7ztCQiuTTQ8W&#10;OWf9RjunvemmB2OhQqGHEuPsGL0aHaMfSLxAJUMIUnRNR04mKGvvCIArrT1afTPBP7x+1Sny/qr/&#10;SBgaXhD8YuNiJRVrnJubq5pLeGOq3qBu1jH6ZgOAXl5YHaNi4JsZQG6E8tJSKces3SwEx5ejA8sj&#10;6A49GyDFmbxMVBAQ96FV6ARDAuJQZRItSxz3JRKfbdaf66xfXyY+97eErlago6FT/s5fBmL0esoK&#10;PCZswrDFsvbGq+OR40erb37QdnL7ynPki5XvyaqglRIdGifRWEu2FUtJSVGddZj8cLWy/SnG2p/u&#10;ff3vBgC9vEK82a15Fg5h7SpdYQ7MKcXksEKAYH5WpmRis4Rh0zyLzbMAFuEUuKsTAYBMlnBuMK04&#10;Ct3kwcg+sCh3U9Pe0PSAZW8us37tg3v8vU2TDjdY5XFtUlZVAmL0fNl/JWKBAK6jQ9cZgqDDMz57&#10;ZMhacjiAj27u4ZCFQZPlwZVXyPervpKwoHCJDImWqPBoNU6A0/Ro+Wnwo+tLy58egI6xGgD03KY0&#10;AOg5Xbs9k7ZOdB87DYLst8fGA+SH5ebkSBa4YjnJyRKJuNHrUdFyIYBwP7jFtAgJhIwT0ipUluEA&#10;hO+bhGPwcy8g8RGFsrc427Q3Pe/DHpPypaYHg122XsRogA07Ri/L/q/MCN5Auaq03maErN2vHIX3&#10;EPQY26Obexg+S4vvSPQcvHjVUfL8qjvl15U/SVRQrESERklkRKQCPsb7mFgi5YVuL7O+Gvw0vchu&#10;Zfuzrge7Nt58vwFAb2rfeW6dWOAGYOUCQYfuMOtuWchfCpeYdBRy8rKxgfJSkiUWG+qj6Bi5Ghvs&#10;YIAYKzgo5BHuPQDh+wiel4H3F4SMZH/W31jISmoQ5EOmqaFZDSi/K36higXSZaUlNxChlcfYnorv&#10;IbFx7ar58tbKZ+SvVX9ITHC8RBL4YE2zkobAR3eXwMf14wONo0RpXZNaRPAzfQC9twkNAHpP973O&#10;rEFQW4LcFHSL6BLTGmSciECoLEJYEDm0JLCxEhAj/CEmVm6B+3uEMz7IpEZfQEiLj27vrpDFcH1/&#10;CwpSoy4Zl7K3vLK7ZWPFJXNNOjXXtUpKUbxcFjVDgSAB7Yh/EYIkrT1afScivnfbqrPl85XvyMpV&#10;KyQqOE4iw+Dqoncis+jsnq2Bj+vFdeP6cR25nlxXNcEOoQ8++HSIwVh+nt2QBgA9q+9/PZvdHdZx&#10;QW4SWgm0FjQQ0oJg8JwbKzcrS7LT0iQVsaU/YHHcExklJ8C1pVu8oxPoCHgUcv0oh4WGy21IevwF&#10;8IvGrA9uWLpnfWV+xwoAau6lmhvijLfWr26UxPxoWRq9AG7sBNUsgS4xrTyCobb2DrLH91Yxvvel&#10;hAaFwdqz4ntRCEvwIZKUlKQeJFlYF3bQ4TpxvTTwaauP59ct8PVIAQN+nt+MBgA9r/N+z6gBR5XK&#10;YbPqBIm2CGmd0TVmnI4bLB8bLRsbLovBdWzA5aBYPIMNeSmAcD4AbxayvHOQODmbwAey88cAvyjO&#10;+LWBHxtz0krhRvWHllf9KrGPN2iwoU7XUI/qJC8/Tz5MfEGujZgn80K2wxyRcXIQhNbe3OCt5LKg&#10;mSq+9/uqnyQ6OFYBX2REFOJ7lpvrDvi4PlwnrhctPp6PwKetPr3OBviGuprD/5wBwOHrcFSOoF1i&#10;nSXWQKhdYx0jZCyJG41BdVoctOJykDDJRYUBN+afsAp/hFv2E2JSKwF4CRS4vDEIzGs6Bq0Vxhhd&#10;g/L+nvl1tzB2K9tOPaooq5SKgmpJTk+UX+K/lk+iXpN3I56X98Nelq/DPpCVocvRHzEJHL4Y5ebq&#10;+B4tZ5KZGd+jDrkOXA+uCx8kXCc1oAkhDbu7a8BvVLbNoA9qAHDQKvPsB+xAqDmDdJ36AkKSau0J&#10;k2xYhZmwCtMRk0oGIJKGwfiUfePS8uOmpYutu5H4M++vvxWy8wK1K0z+JWN0RfnFUpBVjPhqoWQl&#10;5KJbS5akxKZJQmyiChVoa49UFp3Rtcf3eBxX4ON6aX0a4OtvdTz7dwOAntX3kM/mCoQ6RkggtGeN&#10;uQFpyanNTPcYXEJaJ7Ty6OZS+LO2WAiYdHvpphH87LGpseqauSacqD+6qIqErqlHiK9SV7TuGNPT&#10;QtCjlU290tpjfI9uLj+r43s8ns7s6tZhBviGfOuP6gcNAI6qekf24BqQ7GCoqTN0r1wTJtyYBENu&#10;UgIdNyyFP+vAvN642k2zB+bHKgByVezUIx1j5QPAHl+lrmhNUwh4fOVDhQ8X7ebq+B4TVTq+56rD&#10;sazHkb3DPX80A4Ce1/mIndE1TqhdY8Vzw4akVUOrRNUYw71lXIqAx5/5O/6Nm95OxwgkS8UeD6Tu&#10;7HqjG0td0Tq2C3VI/dndXG01azrLWMqaj9jN6qMHMgDoowszmMtylzDRYEhwo3VHQCTY8ZXC32lX&#10;zR6j0scazPn9+b2uIGjPuFNf+iGiHxY6qeGqOzuPz1h8/nNHGAD0n7Xq90rdxQntLjI3txYNeoEe&#10;o9I6swOh1hnjeKp2GBY1RWdyje76vRX95g0GAP1mqQZ2oXbrQ29qzX0j2LkDPGOxrIkJulrTWmf2&#10;V3fEZaPDgd2fvvYuA4C+tiLmenxGA3br0P6zz1yguZBha8AA4LBVaA5gNGA04K8aMADorytnrtto&#10;wGhg2BowADhsFZoDGA0YDfirBgwA+uvKmes2GjAaGLYGDAAOW4XmAEYDRgP+qgEDgP66cua6jQaM&#10;BoatAQOAw1ahOYDRgNGAv2rAAKC/rpy5bqMBo4Fha8AA4LBVaA5gNGA04K8aMADorytnrttowGhg&#10;2BowADhsFZoDGA0YDfirBgwA+uvKmes2GjAaGLYGDAAOW4XmAEYDRgP+qgEDgP66cua6jQaMBoat&#10;AQOAw1ahOYDRgNGAv2rAAKC/rpy5bqMBo4Fha8AA4LBVaA5gNGA04K8aMADorytnrttowGhg2Bow&#10;ADhsFZoDGA0YDfirBgwA+uvKmes2GjAaGLYGDAAOW4XmAEYDRgP+qgEDgP66cua6jQaMBoatAQOA&#10;w1ahOYDRgNGAv2rAAKC/rpy5bqMBo4Fha8AA4LBVaA5gNGA04K8aMADorytnrttowGhg2BowADhs&#10;FZoDGA0YDfirBgwA+uvKmes2GjAaGLYGDAAOW4XmAEYDRgP+qgEDgP66cua6jQaMBoatAQ2A+cM+&#10;kjmA0YDRgNGAH2pgHFAwk0hoxOjA3APmHgiwe8Dx/+yKxWTT8nXRAAAAAElFTkSuQmCC"/>
  <p:tag name="ISPRING_PRESENTER_PHOTO_1" val="jpg|/9j/4QAYRXhpZgAASUkqAAgAAAAAAAAAAAAAAP/sABFEdWNreQABAAQAAABQAAD/4QMpaHR0cDov&#10;L25zLmFkb2JlLmNvbS94YXAvMS4wLwA8P3hwYWNrZXQgYmVnaW49Iu+7vyIgaWQ9Ilc1TTBNcENl&#10;aGlIenJlU3pOVGN6a2M5ZCI/PiA8eDp4bXBtZXRhIHhtbG5zOng9ImFkb2JlOm5zOm1ldGEvIiB4&#10;OnhtcHRrPSJBZG9iZSBYTVAgQ29yZSA1LjAtYzA2MCA2MS4xMzQ3NzcsIDIwMTAvMDIvMTItMTc6&#10;MzI6MDAgICAgICAgICI+IDxyZGY6UkRGIHhtbG5zOnJkZj0iaHR0cDovL3d3dy53My5vcmcvMTk5&#10;OS8wMi8yMi1yZGYtc3ludGF4LW5zIyI+IDxyZGY6RGVzY3JpcHRpb24gcmRmOmFib3V0PSIiIHht&#10;bG5zOnhtcD0iaHR0cDovL25zLmFkb2JlLmNvbS94YXAvMS4wLyIgeG1sbnM6eG1wTU09Imh0dHA6&#10;Ly9ucy5hZG9iZS5jb20veGFwLzEuMC9tbS8iIHhtbG5zOnN0UmVmPSJodHRwOi8vbnMuYWRvYmUu&#10;Y29tL3hhcC8xLjAvc1R5cGUvUmVzb3VyY2VSZWYjIiB4bXA6Q3JlYXRvclRvb2w9IkFkb2JlIFBo&#10;b3Rvc2hvcCBDUzUgV2luZG93cyIgeG1wTU06SW5zdGFuY2VJRD0ieG1wLmlpZDo5M0JBQ0YwOENB&#10;NDMxMUUwQTJCNURCRUNFOEE5QjA0NiIgeG1wTU06RG9jdW1lbnRJRD0ieG1wLmRpZDo5M0JBQ0Yw&#10;OUNBNDMxMUUwQTJCNURCRUNFOEE5QjA0NiI+IDx4bXBNTTpEZXJpdmVkRnJvbSBzdFJlZjppbnN0&#10;YW5jZUlEPSJ4bXAuaWlkOjkzQkFDRjA2Q0E0MzExRTBBMkI1REJFQ0U4QTlCMDQ2IiBzdFJlZjpk&#10;b2N1bWVudElEPSJ4bXAuZGlkOjkzQkFDRjA3Q0E0MzExRTBBMkI1REJFQ0U4QTlCMDQ2Ii8+IDwv&#10;cmRmOkRlc2NyaXB0aW9uPiA8L3JkZjpSREY+IDwveDp4bXBtZXRhPiA8P3hwYWNrZXQgZW5kPSJy&#10;Ij8+/+4ADkFkb2JlAGTAAAAAAf/bAIQAAgICAgICAgICAgMCAgIDBAMCAgMEBQQEBAQEBQYFBQUF&#10;BQUGBgcHCAcHBgkJCgoJCQwMDAwMDAwMDAwMDAwMDAEDAwMFBAUJBgYJDQsJCw0PDg4ODg8PDAwM&#10;DAwPDwwMDAwMDA8MDAwMDAwMDAwMDAwMDAwMDAwMDAwMDAwMDAwM/8AAEQgAXwD1AwERAAIRAQMR&#10;Af/EALMAAQADAQEBAAMAAAAAAAAAAAAHCAkGBQoBAgQBAQADAQEBAAAAAAAAAAAAAAAFBgcECAMQ&#10;AAEDAwQABAMDCAcIAwAAAAIBAwQABQYREgcIITETCUEiFFFhMnFCI7N1NnY3UkO0FbUWOZGConMk&#10;JbZ4F3c4EQACAQIEAwQHBgMGBwAAAAAAAQIRAyExBAVBEgZRYYEicZGhMkITB7HB0VJignJjFPCS&#10;wjPD06Ky0iNTJBX/2gAMAwEAAhEDEQA/AN/KAUAoBQCgFAKAUAoBQCgFAKAUAoBQCgFAKAUAoBQC&#10;gFAKAUAoBQCgFAKAUAoBQCgFActl2aY1glrbvGU3JbdBfkBEi7GH5Tzz5iRo2zHjNuuuFsAiVABd&#10;BEiXwRVrn1OqtaaHPcdFWnF4+hVZI7ZtOp3K78rTQ5pJVeKiklRVcpNRSq0sXm0s2chj3N3GuUXm&#10;DYLTe5f963IiCAxNtN0t4OmAKagD0yKy2p7RVUHdqui6Itctjd9NemoQli8qqS+1JEprukNz0VmV&#10;+7bXJHNxnbnTGlWoSk6V40oSxUkVoUAoBQCgFAKAUAoBQCgFAKAUAoBQCgFAKAUAoBQCgFAKAUAo&#10;BQCgKi9vJn0GPccSNdu3KjTX8tpnpVZ6oly2bb/X/hkad9L7fzNVqV/J/wBS2Ve4+v313I3Hkb1N&#10;2/JLeun5HUWq1t13m1VpfqRo/UGl5Ns1L/lS+w1brSzzUKAUAoBQCgFAKAUAoBQCgFAKAUAoBQCg&#10;FAKAUAoBQCgFAKAgXsByyfF+KxmbQYpmOVuOQsaUxQwjI2IrJnOCWokMcTHQVRdzhNiqbVJUtnSH&#10;T63bUt3P8m2lKf6q+7Bd82njwipNYpE5sW1/11583+XDGXf2R8fsT4lXsD7LZRicsGcmnSc5x95f&#10;+rCQrKXKOq+KuRnURoHEXx1adVPhscBB2lfN26I02sjWxFWbiypXkl3SWLX8UfGMq1Vn1/Tdq/Gt&#10;pKEvHlfpWNPSvFPMvriWY4znVmYv+KXdi8Wx5diutaibTiIik080aCbTgoqagYoSfFKyXcNt1G33&#10;XZ1EHGS7eK7U8pLsabRRdVpLuln8u7Fxl/bFcGu9FP8AvhM+gwHj+Rrpty5E1/La56VRer5cumg/&#10;1/czU/o9b+ZuGoX8n/UgUh4Mv313MvGMbfrvyGIun5CVap+zXebW2l+pGu9YaX5ezat/y5G4Lrrb&#10;LbjzzgtMtCpuumqCIiKaqRKvgiInmta3KSim26JHkiMXJpJVbKr8gc8JLJ+y4FJRuN4hMy7RF3J5&#10;KMASRUX/AJxJt/oIWqGmZ7/1um3Z0T7nc/2/+t4flTwkafsHQ3y0r2uVXwtf7jX/ACLH8zVHF89x&#10;LyTcLTk8OwXW5zrxZ8mfGM0U6U9Meizj19IwcfMz2Or8hDrohbSTT59Y/pTqS7a1SsXpynC46Lmb&#10;k4z4UbbdJZNdtH+ash1X05a1GklftQjC5aVfLFQUoLNNRSXNHNPiqxdfLS5la6Y8KApJyJ3+4D4w&#10;54j9dcnXI/8A5AfuVmtSuxLaLtvbkX0I7kTc+r4lt2ym1NUBdPHz0oC5d2u9qsFruF7vtzi2Wy2m&#10;O5Lut3nPBHjRo7IqbjzzziiAAAoqkRKiInnQGZub+7x1AxC9P2e2zct5Abjmrbt6xu0trC3J4Fsc&#10;uMqCZoi/nACivmKqmi0BInEnuadRuXr5b8Yt2czMOyK7yG4loteVwHLekl51UEGwlAr8USIlQUQ3&#10;hVVXQdaAv9QCgFAKAUBVbs33D4h6mN4W5yql8P8Az6VwGwhZYQTF/wC2JGWQru95lBRPq29PFdfH&#10;7KAnnj3ObFybguH8iYwT5Y7m9nh3uyLKb9F/6WcyL7SOt6ltJBJNU1Xx+K0B2FAKAUAoBQEDc+dg&#10;MV6/Y0xkWSw5E4ZK70baVG2mI6SokJyTIdVCUWxfnMN6ABmquIuzYhmAEj4Dmtv5BxaBlFthzLa1&#10;MN9l+2XBv0ZUZ+M8bDrTreq6Khgun2jovxoDsqAUAoCKuWeIsa5dsbNrvbj9uuVsJx3H8ghqiSIb&#10;riIh+Bai425tRHGyTQtEVNpiJDP9P9RajZrzuWqSjKilB5SS9qa+GSy702nJ7Xut3b7nNDFPOLyf&#10;4NcH91UZLcv8c8icKXBGcsh/V2CU8rVnzKCJLAlL5iB66rHeVP6tz7F2EYpur0F07vWg323XTulx&#10;Ksrcvfj3r80f1Lu5lFuhqu0bnptyj/23SSzi81+K7140eBweG805Px5ewyPE7yVrnogjNaL9JFmN&#10;AqqjUthVQXA8V0XVCHVVAgLxqW3PprTblZ+TqIc0eHCUX2xlwfsfxJrA79bs1nWW/l3Y1XDtXenw&#10;+x8UzVjMOPIna/g/BXsjOXglzubUHJoJRxF9YslyM42ok25sVxo23yVEVRLxFV0VFSvI/WPTlqV+&#10;7olcqrdxpSX6arFex0eeTM+6f6iudJ7pdnZirsaSttPCsap4NZSTiuDWZGvEvRyycaZ3Y84uHIM3&#10;KXMddWTbrWkAITayNqiBumj76kgbtyCmniiarpqi1Lbuk7ekvxvO45cuKVKY+tlo6k+rV/dtDc0k&#10;NPG2rio5czm+XikuWOeVccPWeZ2F5GyaTmF3wiYR2vHLUrBM20NRSeLjQOC++X9YG5VQRT5UUfFF&#10;MfDO+veoNW9ZPRy8lqNKJfHgnzSfFVyWSpj5kTfQHT2khobethSd2day/wDHRtcsV8LpSr95p4NR&#10;eMLWBq+5VdY9jxu3PXe7SU1CKzoiACKiK46a6C2Ca+JEqJ8PNUSqbt9jUbhdVnTxcpPs4d7eSXey&#10;5a+Wn0Fl39TNQguL4vsSzlLuWPgXw4t4Rt2FFGv2QPhfsvAVVp8UX6SCpoqEMUCRFUtFVFdJNyp+&#10;FARVRdw6b6OtbZS9efPe7fhh/Cu39Tx7FHEw3qfrS7uadjTp27HZ8c+znfZx5FguLk0mTxV0KMKA&#10;xp57v/RNnvtiuK8j8O5nf+wt/wAjwxqHm8Cc63ZQuMn6JizuPMpdmNQZFGUc0jrqiL8prrqBzfvZ&#10;ck5Rj3G3DnGtomuwsd5Gut4n5UDJKH1Q2EYKxY7qovzNq5NVxRXwUmwLzFKAk/ph7fnU+4dd+K86&#10;yjBLfyjlXIONQL9fchuz777bT9wYF5yExHbdFlpIpGrKqgb1IVUi18BA9HlD2m+DbrlWG53wm8/x&#10;Hf8AGcgtl1uNkVyRcrNOjRZYPPiLUh03mHVEfkVtz0/Darabt4gW17V9tOP+o2J41l3IFiv9/hZT&#10;dls9viY+zFeeB0WDkKbn1UmMKDtDTwJV1XyoCkvIPvL9ecbtOPyMHxHJuQL1eIDE65WgkYtbVrN4&#10;dyxJUk1fQ3w1TcjAONp5epqipQFg+pnuI8Mdrrw9hlqhXHAeSGY7ktjD70TTgz2GtSdK3y2l2vK0&#10;CbjAhA0TUhEgEiQCQ+2HcrjjqBbcKuXIWPZHkDedSZsa1NY8zEeJtYAMm6T31cqKiIvrjt2qvx8q&#10;AgfkD3Yup+BWvFpYz8hzO75LZ4F4k41jcOLKk2kLhGblBHuD70tiID7aObHWmnnCA0USRKA4Xvpy&#10;h01vnG3W/krsbxdmXIFiz22y7xxhFscj6GZAj3SHbpkhJotXSGG4wKOmiG5oQltXTxIC7uN8g8Z8&#10;VdUMb5Sxmw3W38R4bxnAybHsaHa/dGrGza25caKqvyCE30Z2iu99UUvM1/FQFJx947q45g91ykbJ&#10;mTN/hzUhWrAZEKIlwm6tIf1Iusy3o7TAqu0iccQ9fwAei6Aedwj7wnCXJ2cWvCs2wq78T/5glNwr&#10;Lk8yYxcLYL7pbGhmugDBxhMlQd+wwFV1MgBFJANdlVBRSJUERTUiXwRESgMkubveC4E4yyq4Ylge&#10;MXfmCRZ3zjXTILdIYgWdXG12mMSU4jxyNqoqKYtI2umoGYrrQHPwves65HZoMy5cc8gxr08bgT7N&#10;Ej2yQ2wg6KJjJcnsI4Ja6J8iKiouo6aKoGl+V4BgHPWJYxcchtjsiBLixrtY3jRtH2mpYsykbeac&#10;R5h0SVtoiadBwN4Aem9sCEDusPxGwYJjlsxTGISwLJaQMYkcnXHj1dcJ10zddIjMjcMiIiVVVVWg&#10;OloBQCgFAedd7Par/bJtlvltjXi0XJomLhbJjQPsPNl5g42aKJIv2KlfbT6i7p7kbtqTjOLqmnRp&#10;9zR9LV2dqSnBtSWTWDRQuL0P4ed5Qbv9qy2Q/ilkltyrtxURNzBF5F3tsOyidV0I6qiatOAREmqe&#10;povhq0/qvui252Z2l82Sor2McMnJRpy8/ZKLSTx5S4Lr3Uz00rFIu5lzp4r9q+Lvql3GgiIgogii&#10;CIpoIp4IiJWRlLPzQEP8r8O4zylHt792lv2W5Wfd6F7ien6n05eLjLvqIokHhuTX8K+KeCki1Tqj&#10;pbSbzbjK9LklD41T3eKdeHHuz7a27pbq/V7FKcbUVOE84SrTm4SVMU+D7Vnkmuk49wXD8Dsbduw+&#10;O2sZ7Qpd13i9ImOD4eo8+n4l89ETQR8hRE8K7un9s0Gh0yjouVwfxpqTnTi5LP7FwSI3f98127ah&#10;3NW3VZRpSMF2Rjw+18WzvKnSDFAKA+ajth/q/wDFX8d8W/r7ZQGyPdfqNYu3vFjGIvXYcZzLGJhX&#10;TBMoNpXmmJJB6b0eSAqhKxIHRD2ruEhA03bdhAYXwMD90LooE224XEyaVgEF195Ex9lnLscJrcpu&#10;yQhk1JOELipuIjZYP4lQFt+rvvDu5PlNmwLspidsxxbzKat8Pkiw+rHhxnnFRsFucKS46rYEa/O8&#10;25tD4tIOpCB2XvcfyV4c/jZ//DX6AmPoP0361xeuXFfIV34nsOaZnn+Pxrxf77lMNm8mjsoVUm4z&#10;UsDZYbFPlRGwRVT8REvjQGUfdTALP0t744NmHFMRrFsekuWPP7HZIakEaFrNdjT4YAiptZdOI6qt&#10;p8qNu7E0HQUAuN7437sddP2pkv6m3UBM3Ur2z+qsrgvjLOeQMPk8l5ZyLitoyW5XC7T5kdiIV2hN&#10;S/pYkaC+wCA2jqDuc3mqpu3Ii7UAr970uP2fE+O+q2LY9BC2WDGivtqsdtbUiCPDhxLWxHZFTUiV&#10;AbBBRVVV8PFaAvTlv+lcX/rbb/8AxhigM1PaK6wcK8wW/kfkrlDDYud3jDLvEtePWe8CMm0tC9HV&#10;43nIJj6b7ir4J6u8UTyHd81Afp7x3A/FnGUzhPNuOMIs2CzMq/vq15LCsUNm3xJSQUhuxHVjRhba&#10;RwfXdEjQdxJtRV+VKAul2351yjDPbC4/ymNcnwy/mLCsMx6Te0NfWQ77aWpdycUvPc7GZfDXXVFP&#10;XzSgI/8Aaj6jcUyeBYfOWf4NZc3y3kS43AcffvkRm4NW61W2ScARYYkAYNuuSI7xE4iblDYKKia6&#10;gVT95LirjTjfMuEpvHuBWHB38ntl8LIEsMBi3NyyiPQkZN1qMDYKQo6Sbtuq6+KrolAfQ5xR/K3j&#10;b+FbN/YWaA76gFAKAUBnByD3murN3vdk49xW3Ro9pnyYAZLfnXZCvrFdJgzC3x1YUEUgVQU39dNN&#10;wCuqVrO0/Te3O1C7qrr80U+WCSpVVxm6+NI+hlG1/V7hOULMFg2qy7v0qn2+BWPJedM/zTeOVZ7d&#10;rjEc1QrRFeS2wVBfFWzjQUZF4fue3r99XbRdM6DRY2bMU/zS88vTWVaftoVrU73qtR79x07F5V6l&#10;SvjU9jgPNYmNc3cYv2eG3Hbu1wPHLlEhAIK9EujZAgkIImotSBafLXyQFWufq3Q/1O1X1N4xSmm+&#10;Dg/vjzR8T77Bq/la23T4nyvx/B0fgbR154NXFARxyZcPpLPBirqjVwmgEglT5VBoSdQVX7VIR8Pi&#10;iLWYfVXcXpttt2vhu3UpYYcsE58rfa5RjhxSkT/Ttj5l+UuMYunpeH2N+wiJu5Cy6r8Zw4cgvxSI&#10;xky4v3KTaiqp9y1h9ndvkT+ZZk7c/wA0G4S8XFpv0PAtUtPzLlkqrsaqvadLC5Cv0LQXJLN0aTTU&#10;JQILmifAXGtmn5SElq3bf9Tt00mE5xvRwwmqS8Jw5fXKM2R17YdPcyTi+54ep19jRLmMZE1ktuOc&#10;EYojjD5R5DCkhohiIn8p6DuRRNF8kra+k+pYb/o3qIwcHGThKNeakkk8JUVU1JcFxVMCrbjoHo7v&#10;I3Wqqnlhll6UdHVmOA+ajth/q/8AFX8d8W/r7ZQGyvYjunxh1g5G4uwvlOLOt1g5Lh3GQucRhWRH&#10;tbkFyO2CSYrYk8TbnrLqbaKoaJ8hISqAFjMU5K48zqyjkeF51YMrsJN+ot4tNxjS44j4a73GXCEd&#10;NfFC0VPjQHzA+6jd+G877P2drgxbXkeSzLRGhcgTsZQH40+/PSnEZb9SPq2/K9I2xcIFLx2gS7wJ&#10;EAvD7wduudn6ydcLRen1lXm132PDu0pS3q5KYsptvHu8ddxiq60BfrolnmDyeoXCDcfMrE+5jeHw&#10;o2RNt3GMRQHmA0dblIjiqyQfnIeip8aAxO7lZbZ+7HuCce8e8WT2clx23nZcEjZHbtZEWQDMx+dd&#10;p7RDqjjMYZDupj8pA0piqiqEoFqvfG/djrp+1Ml/U26gNaOrH/5i64//AFfiH+CxKAyV98f92+uX&#10;7Syb9TbaAuhlv+lcX/rbb/8AxhigKqeyH/KvnD+K7f8A2FaA5/3xf3T67/tbI/1ECgJL7S8Y3bkr&#10;2neIHbJGcnXHjvj/AADMfomgUzONAsrDE0kRPJGYsl14l/ogtAc/7X3c/g7H+udn4c5M5EsPHOU8&#10;bTLokH/MUxu3R59tnTHbiDzMqSQMkYuSXG1bQt+giqCuutAUf92Lsnw92AzniuBxHlKZjH4+t92Y&#10;v97jMOtwVeuDsUm247rogr21GFUiEdnim0i8dAPpU4o/lbxt/Ctm/sLNAd9QCgFAKAyM5m6XczX/&#10;AJmy67cds2VcJzG4u3pi6XC4fTDCkTNHZjT7ItuPLrIJwg9MDTaqa6L4Vtuwdf7fp9tt29S5/Ntx&#10;5aKNeZRwi06pe7ROrWJnW69K6m/rJTtU5JOtW8m88M8+ypJGDe3hCYRmTyXyZOurmiE5Z8bjhBZQ&#10;viBSpKSHHBX7RbaWovcfqjclVaSwo983zP8Aux5UvXI7NJ0VbjjeuN90cPa6/YizTXFXEHANgk5F&#10;hGDW2HkzY/R2W9zfUn3ApMlFbRElyzdfQNFU3BAxRQQvCqbe3vcd6uK1qL0nB4uK8saLH3Y0j6G1&#10;mdO93NJ07oLmptW486VIVxbnLBYvGnGSTXlTOat3MOVWH1ZV1mBk9uaFXZbEhtqPIERTUvQcjg2H&#10;lqu0wXXy3Clfa/stma8nlfrXjUy7a/qXuOmn/wC1S9BvHBRmv4XFJeEl3cyJG5P5PueLT41gscVh&#10;ufKghOfus0TMGm3XHGwFtgVDcerRKqkSIPy/KeqomMdXdWXNpnGxZgnOUebmlklVrBLN4dtFhnU1&#10;XqHqGeglG1aiuaUa1eSVWssKvDtwwzOR43zydkOQniOaTwyaFe45vWdydGiiQSoyKZsbWGWgJDa3&#10;GKqOo7C+ZdURIDpnfXvV2Wh3JQvRkqxUoxpWOapSmWKeao8Tl6V6m1VzVO1duPmarFqkXVZx8tOG&#10;PgyULnxTjktCK3OSrK8qfKjDiuNa/arbu7/YKjX23X6RbPqk3p3OxL9MuaNe1xnzeqMomr6fqXU2&#10;8LiU13qj9ap7akd3PivLYZKttlRLyzroPzLGe0+1QPcH/HWZ7t9Ht60zrpbkL0a9vy5+lqVY/wDG&#10;/QT2n6l0lz/MjKD/ALy9ax9hNWHWJzHceg22QoHNTe9Pcb8RJ50lItF8NdqKgov2JW69F7BLY9qt&#10;aW5R3FWU2snOTq/TRUjXsiio7rrFq9RK5H3cl6F+OfidRVqI4zl5U9vS08n9t8T7Vu8pS7NMxi9Y&#10;zelwkLS2+2+5jbkcwb+sWU2oI99OKL+iLbqvnQE0doemHDPbWHYR5MavMG84s1JZxzJbHN+mlRm5&#10;agToK28D8dwSJsV+dpVTT5VTVaAyvv8A7HLqzVPFuxQDbjPwj3XG1V9oPh+lYuKC4v8AuBQFyOq3&#10;tccN9csntvIWQX2Zy5yHZHEfx66XGI3BtlufH8EmNbxckKr4fmm68e1dCAQNEKgIM97j+SvDn8bP&#10;/wCGv0BWjiD2hrRzZw1xVytZOdJmIP51jkG7XWxzrA3dAaffHV30H258JUDX8IkCr8FJfOgNTuoH&#10;t9cTdSH5mTW64S8/5MuMYocjOboy3HSNGNUVxm3wwJxI4uaJvInHDXy3oKqNAen3Y6U27uXaeP7b&#10;O5Ck8fngUu4SWZDFtC5JJS4NsAQkBSI2zb6CKioq+a+FAWr4xwpnjXjbj3jmPcDuzGAY1acbYurj&#10;aNHJC1Q2oYvE2hEgK4jW5RRV0101WgKp92elFu7l2vj63TuQ5PH54DKuMll9i2hckkpcQjgQkBSY&#10;2zb9OioqKvmvhQEy3XgWFdOsR9aVyR9mAXHTPHw5akYSeRti2BbhmLG9RBVVQENQ3/du+NARX0r6&#10;c2/pzimZ4xBz2RnxZjdmbo9OftwW5GEYYRkWxbGRJ3a+KqSkn2afFQP4e7HSu3dyrPgFrnchSePz&#10;wOZPlMyWLaFySSk9tkCAgKRG27fRRUVCXzXwoCx2J47j3C/CeNYnf7w3LxPifCIdovWQTmUBt23W&#10;K2gw/KfZRXEESaYUyFN2iap40Bkje/bv9v3nq6Ss94i52bxe1XcynTsdxq+WmVboyF87iNRZQFIh&#10;6KuqtmW0PIQAURKAzJ7n8OdfsG5S4v4G6qznuQr4LAxcsyYbi3dn7lfLvLBmHBV6MgRvUZAB1Bhs&#10;RFXNC1PdoB9bmNWYMcxywY8056zditsW3Nu6abhisi0hafDVBoD26AUAoBQCgFAU251zMbhljGOx&#10;nd0LF290pEXwKdJFCX7l9JpRRF+0zSrZsel5LbuPOWXoX4v7DA/qfvf9RrI6OD8tpVl33JL/AAx9&#10;spI5ziuzFmWZQIroK5a7Ntud3VfwqLJJ6DS/D9I7pqi+YCaV07rqfkWHTOWC+/2EJ0Hs3/09zhzK&#10;tu155eHuR8ZY04xUibOw2OOTsTayuE2pTsRMnZSCiqpW9/aMn7v0aiDqqvkIl9tYb9Qdp/qtD8+C&#10;89nH9j971YS9CZtPWO3/AD9L86K81vH9r971YS8GUpjZVLtsyDdbe4g3C0yWpsBSXQVdYJDES08d&#10;p6bST4iqpWJaPXT0l+F62/NCSa8PueT7jMLGqlYuRuw96LTXh+OT7jT3Hb7Byew2jIbYanAvMRqX&#10;G103CLooWwkTyIV+Uk+CoqV6g0Wrhq7EL9v3ZpNeP3rJ95uuk1MNTZjdh7skmvE9muo6BQCgFAKA&#10;UAoCmHdbp/F7jYTiOHyM+d4+LE74V5buTdtG6I+hxnI6tK0smLt/GhIW9fLTTx1QCfeEeMmeGOI+&#10;POKWLweQNYDY4tmG+OMJGKUsYNquqyhuI3uXx27y08tV86AlKgFAKAUAoBQCgOWznErfn2FZhgt2&#10;fkRrVmtkuFhucmIojIbj3KM5FdNojExQxFxVFSFU180WgMP7x7G9kemuOWDshOt1uI/0UW4Ys3Nf&#10;EPsJ5q6RRJfv9NKAuF1U9sbhfrRk0PkKdeZ/KfItr3f3JfLqw1Eg24yHar8SA2Tu17RVRDcdc2/m&#10;IJeNAaT0AoBQCgFAKAUBl7nmN51id3uL+XWqShTprzy39sVdhynHnCNTF4NRFTVdUAtCTy0q/aPV&#10;WLsErbyWXFHlHqPY9y0OpnPVwfmk3zrGEnJ1qmsq/ldH3F1eBsNfxbCmp1yjlHvmTmk+e24O1xpn&#10;TSMySLoqbQXeqL4oRklVbd9V8+9RPyxwX3v+3Ybp9Ptie2bapXI0u3Xzyrml8EfBY04OTRM0qLHn&#10;RZMKYyEmJMaNiVHcTcDjbgqJgSL5oqKqLUPctxuRcZKqao12p5l4nBTi4yVU1RmQebYrkGF59dMA&#10;at0+6TGJJJjrTDDj786E580d1sWxVTXYqIe1NEJCT4V5j3nYtRotwnpIQlJ18tE25RfutUzwzpxq&#10;uBhO47Zd0mrlplFydfLRNuUfhapnhn31NDOumN5jivHQWzM4q26UdykyrTanDE3YsN9ANAc2KqCR&#10;PK65t1XTd46Lqibh0Rt+r0O3K1qlSXM3FcYxdMH+7mdO/wADVOlNHqdLolDUKj5m0uKi6YPxq/En&#10;ereWQUAoBQCgFAKAUAoBQCgFAKAUAoBQCgFAKAUAoBQCgFAKAUAoBQCgFAKAUAoBQCgFAKAUAoBQ&#10;CgFAKAUAoBQCgFAKAUAoBQCgFAKAUAoBQCgFAKAUAoBQCgFAKAUAoBQCgFAKAUAoBQCgFAKAUAoB&#10;QCgFAf/Z"/>
  <p:tag name="ISPRING_PRESENTERDATA_0" val="0K7Qu9C40Y8g0KjRg9Cy0LDQu9C+0LLQsA==|0JzQtdC90LXQtNC20LXRgCDQv9C+INC80LDRgNC60LXRgtC40L3Qs9GD|c2FsZXNAaXNwcmluZy5ydQ==|aHR0cDovL3d3dy5pc3ByaW5nLnJ1|ezhGQ0ExQzU4LUU1RDctNDc5OC05MURBLUEzMjk0QTYyOTg0NH0=||SVNQUklOR19QUkVTRU5URVJfUEhPVE9fMA==|MQ==|aHR0cDovL3d3dy5pc3ByaW5nLnJ1|SVNQUklOR19QUkVTRU5URVJfUEhPVE9fMQ=="/>
  <p:tag name="ISPRING_RESOURCE_PATHS_HASH_2" val="e37fd51c52ed32763bac8c1a4be4006cc6329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еLearning с помощью iSpring: быстрая разработка контента и снижение затрат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Разработка электронных курсов прямо из PowerPoint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 чем iSpring может вам помочь?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аши возможности при создании курса с iSpring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Запись и синхронизация видео и аудио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Быстрое добавление YouTube и Flash роликов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Прикрепление файлов и ссылок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Персонализация плеера, добавление логотипа и информации о докладчике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Защита проекта от модификации и несанкционированного просмотра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Размещайте презентации и курсы: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Дополняйте курсы тестами и опросами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аши возможности при создании тестов и опросов с iSpring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QUIZ_SHAPES_ADDED" val="1"/>
  <p:tag name="ISPRING_RESOURCE_QUIZ" val="Россия(тест).quiz"/>
  <p:tag name="GENSWF_SLIDE_TITLE" val="Предпросмотр отдельного вопроса или всего теста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  <p:tag name="ISPRING_QUIZ_FULL_PATH" val="F:\iSpring\Продвижение\Конференции\Дистанционное обучение_Взгляд из настоящего в будущее\Россия(тест).quiz"/>
  <p:tag name="ISPRING_QUIZ_RELATIVE_PATH" val="..\..\Продвижение\Конференции\Дистанционное обучение_Взгляд из настоящего в будущее\Россия(тест).quiz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нига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аталог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База вопросов и ответов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ременная шкала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Публикуйте курсы в СДО iSpring Online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e-Learning не роскошь..."/>
  <p:tag name="GENSWF_ADVANCE_TIME" val="0.00"/>
  <p:tag name="ISPRING_SLIDE_INDENT_LEVEL" val="0"/>
  <p:tag name="ISPRING_PRESENTER_ID" val="{8FCA1C58-E5D7-4798-91DA-A3294A629844}"/>
  <p:tag name="ISPRING_CUSTOM_TIMING_USED" val="0"/>
  <p:tag name="ISPRING_PLAYER_LAYOUT_TYPE" val="Full"/>
</p:tagLst>
</file>

<file path=ppt/theme/theme1.xml><?xml version="1.0" encoding="utf-8"?>
<a:theme xmlns:a="http://schemas.openxmlformats.org/drawingml/2006/main" name="Office Them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560DB"/>
      </a:hlink>
      <a:folHlink>
        <a:srgbClr val="6565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5824</TotalTime>
  <Words>319</Words>
  <Application>Microsoft Office PowerPoint</Application>
  <PresentationFormat>On-screen Show (4:3)</PresentationFormat>
  <Paragraphs>89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еLearning с помощью iSpring:  быстрая разработка контента и снижение затрат</vt:lpstr>
      <vt:lpstr>Разработка электронных курсов прямо из PowerPoint</vt:lpstr>
      <vt:lpstr>В чем iSpring может вам помочь? </vt:lpstr>
      <vt:lpstr>Ваши возможности при создании курса с iSpring</vt:lpstr>
      <vt:lpstr>Запись и синхронизация видео и аудио </vt:lpstr>
      <vt:lpstr>Быстрое добавление YouTube и Flash роликов  </vt:lpstr>
      <vt:lpstr>Прикрепление файлов и ссылок </vt:lpstr>
      <vt:lpstr>Персонализация плеера, добавление логотипа и информации о докладчике </vt:lpstr>
      <vt:lpstr>Защита проекта от модификации  и несанкционированного просмотра </vt:lpstr>
      <vt:lpstr>Размещайте презентации и курсы:</vt:lpstr>
      <vt:lpstr>Дополняйте курсы тестами и опросами</vt:lpstr>
      <vt:lpstr>Ваши возможности при создании тестов и опросов с iSpring</vt:lpstr>
      <vt:lpstr>Предпросмотр отдельного вопроса или всего теста </vt:lpstr>
      <vt:lpstr>PowerPoint Presentation</vt:lpstr>
      <vt:lpstr>Книга</vt:lpstr>
      <vt:lpstr>Каталог</vt:lpstr>
      <vt:lpstr>База вопросов и ответов</vt:lpstr>
      <vt:lpstr>Временная шкала</vt:lpstr>
      <vt:lpstr>Публикуйте курсы в СДО iSpring Online</vt:lpstr>
      <vt:lpstr>PowerPoint Presentation</vt:lpstr>
      <vt:lpstr>e-Learning не роскошь...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HiMark</dc:creator>
  <cp:lastModifiedBy>Julia Shuvalova</cp:lastModifiedBy>
  <cp:revision>426</cp:revision>
  <cp:lastPrinted>2012-02-27T21:30:49Z</cp:lastPrinted>
  <dcterms:created xsi:type="dcterms:W3CDTF">2011-10-16T15:24:52Z</dcterms:created>
  <dcterms:modified xsi:type="dcterms:W3CDTF">2012-07-26T12:42:13Z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C4601425-3F2F-4EEF-8847-89EBF3755E7C</vt:lpwstr>
  </property>
  <property fmtid="{D5CDD505-2E9C-101B-9397-08002B2CF9AE}" pid="4" name="ArticulatePath">
    <vt:lpwstr>ASTD-Boston-BattleOfThePPTTools-V1</vt:lpwstr>
  </property>
  <property fmtid="{D5CDD505-2E9C-101B-9397-08002B2CF9AE}" pid="5" name="ArticulateProjectFull">
    <vt:lpwstr>C:\Users\HiMark\Documents\PresentationsAndPapers\ASTD\ASTD-Boston\December2011\ASTD-Boston-BattleOfThePPTTools-V1.ppta</vt:lpwstr>
  </property>
</Properties>
</file>