
<file path=[Content_Types].xml><?xml version="1.0" encoding="utf-8"?>
<Types xmlns="http://schemas.openxmlformats.org/package/2006/content-types">
  <Default Extension="rels" ContentType="application/vnd.openxmlformats-package.relationships+xml"/>
  <Default Extension="xml" ContentType="application/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8.xml"/>
  <Override ContentType="application/vnd.openxmlformats-officedocument.presentationml.slideLayout+xml" PartName="/ppt/slideLayouts/slideLayout7.xml"/>
  <Override ContentType="application/vnd.openxmlformats-officedocument.presentationml.slideLayout+xml" PartName="/ppt/slideLayouts/slideLayout3.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9.xml"/>
  <Override ContentType="application/vnd.openxmlformats-officedocument.presentationml.slideLayout+xml" PartName="/ppt/slideLayouts/slideLayout6.xml"/>
  <Override ContentType="application/vnd.openxmlformats-officedocument.presentationml.slideLayout+xml" PartName="/ppt/slideLayouts/slideLayout2.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8.xml"/>
  <Override ContentType="application/vnd.openxmlformats-officedocument.presentationml.notesSlide+xml" PartName="/ppt/notesSlides/notesSlide11.xml"/>
  <Override ContentType="application/vnd.openxmlformats-officedocument.presentationml.notesSlide+xml" PartName="/ppt/notesSlides/not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7.xml"/>
  <Override ContentType="application/vnd.openxmlformats-officedocument.presentationml.slide+xml" PartName="/ppt/slides/slide1.xml"/>
  <Override ContentType="application/vnd.openxmlformats-officedocument.presentationml.slide+xml" PartName="/ppt/slides/slide8.xml"/>
  <Override ContentType="application/vnd.openxmlformats-officedocument.presentationml.slide+xml" PartName="/ppt/slides/slide10.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2.xml"/>
  <Override ContentType="application/vnd.openxmlformats-officedocument.presentationml.slide+xml" PartName="/ppt/slides/slide9.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3.xml"/>
  <Override ContentType="application/vnd.openxmlformats-officedocument.presentationml.tableStyles+xml" PartName="/ppt/tableStyles.xml"/>
</Types>
</file>

<file path=_rels/.rels><?xml version="1.0" encoding="UTF-8" standalone="yes"?><Relationships xmlns="http://schemas.openxmlformats.org/package/2006/relationships"><Relationship Type="http://schemas.openxmlformats.org/officeDocument/2006/relationships/officeDocument" Id="rId1"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c:Ignorable="mv" autoCompressPictures="0" mc:PreserveAttributes="mv:*" saveSubsetFonts="1">
  <p:sldMasterIdLst>
    <p:sldMasterId id="2147483660"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6858000" cx="9144000"/>
  <p:notesSz cy="9144000" cx="6858000"/>
  <p:defaultText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ype="http://schemas.openxmlformats.org/officeDocument/2006/relationships/slide" Id="rId17" Target="slides/slide11.xml"/><Relationship Type="http://schemas.openxmlformats.org/officeDocument/2006/relationships/slide" Id="rId16" Target="slides/slide10.xml"/><Relationship Type="http://schemas.openxmlformats.org/officeDocument/2006/relationships/slide" Id="rId15" Target="slides/slide9.xml"/><Relationship Type="http://schemas.openxmlformats.org/officeDocument/2006/relationships/slide" Id="rId14" Target="slides/slide8.xml"/><Relationship Type="http://schemas.openxmlformats.org/officeDocument/2006/relationships/presProps" Id="rId2" Target="presProps.xml"/><Relationship Type="http://schemas.openxmlformats.org/officeDocument/2006/relationships/slide" Id="rId12" Target="slides/slide6.xml"/><Relationship Type="http://schemas.openxmlformats.org/officeDocument/2006/relationships/theme" Id="rId1" Target="theme/theme4.xml"/><Relationship Type="http://schemas.openxmlformats.org/officeDocument/2006/relationships/slide" Id="rId13" Target="slides/slide7.xml"/><Relationship Type="http://schemas.openxmlformats.org/officeDocument/2006/relationships/slideMaster" Id="rId4" Target="slideMasters/slideMaster1.xml"/><Relationship Type="http://schemas.openxmlformats.org/officeDocument/2006/relationships/slide" Id="rId10" Target="slides/slide4.xml"/><Relationship Type="http://schemas.openxmlformats.org/officeDocument/2006/relationships/tableStyles" Id="rId3" Target="tableStyles.xml"/><Relationship Type="http://schemas.openxmlformats.org/officeDocument/2006/relationships/slide" Id="rId11" Target="slides/slide5.xml"/><Relationship Type="http://schemas.openxmlformats.org/officeDocument/2006/relationships/slide" Id="rId9" Target="slides/slide3.xml"/><Relationship Type="http://schemas.openxmlformats.org/officeDocument/2006/relationships/notesMaster" Id="rId6" Target="notesMasters/notesMaster1.xml"/><Relationship Type="http://schemas.openxmlformats.org/officeDocument/2006/relationships/slideMaster" Id="rId5" Target="slideMasters/slideMaster2.xml"/><Relationship Type="http://schemas.openxmlformats.org/officeDocument/2006/relationships/slide" Id="rId8" Target="slides/slide2.xml"/><Relationship Type="http://schemas.openxmlformats.org/officeDocument/2006/relationships/slide" Id="rId7" Target="slides/slide1.xml"/></Relationships>
</file>

<file path=ppt/notesMasters/_rels/notesMaster1.xml.rels><?xml version="1.0" encoding="UTF-8" standalone="yes"?><Relationships xmlns="http://schemas.openxmlformats.org/package/2006/relationships"><Relationship Type="http://schemas.openxmlformats.org/officeDocument/2006/relationships/theme" Id="rId1"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 id="1"/>
        <p:cNvGrpSpPr/>
        <p:nvPr/>
      </p:nvGrpSpPr>
      <p:grpSpPr>
        <a:xfrm>
          <a:off x="0" y="0"/>
          <a:ext cx="0" cy="0"/>
          <a:chOff x="0" y="0"/>
          <a:chExt cx="0" cy="0"/>
        </a:xfrm>
      </p:grpSpPr>
      <p:sp>
        <p:nvSpPr>
          <p:cNvPr name="Shape 2" id="2"/>
          <p:cNvSpPr/>
          <p:nvPr>
            <p:ph idx="2" type="sldImg"/>
          </p:nvPr>
        </p:nvSpPr>
        <p:spPr>
          <a:xfrm>
            <a:off x="1143225" y="685800"/>
            <a:ext cx="4572225" cy="3429000"/>
          </a:xfrm>
          <a:custGeom>
            <a:pathLst>
              <a:path w="120000" h="120000" extrusionOk="0">
                <a:moveTo>
                  <a:pt x="0" y="0"/>
                </a:moveTo>
                <a:lnTo>
                  <a:pt x="120000" y="0"/>
                </a:lnTo>
                <a:lnTo>
                  <a:pt x="120000" y="120000"/>
                </a:lnTo>
                <a:lnTo>
                  <a:pt x="0" y="120000"/>
                </a:lnTo>
                <a:close/>
              </a:path>
            </a:pathLst>
          </a:custGeom>
        </p:spPr>
      </p:sp>
      <p:sp>
        <p:nvSpPr>
          <p:cNvPr name="Shape 3" id="3"/>
          <p:cNvSpPr txBox="1"/>
          <p:nvPr>
            <p:ph idx="1" type="body"/>
          </p:nvPr>
        </p:nvSpPr>
        <p:spPr>
          <a:xfrm>
            <a:off x="685800" y="4343400"/>
            <a:ext cx="5486399" cy="4114800"/>
          </a:xfrm>
          <a:prstGeom prst="rect">
            <a:avLst/>
          </a:prstGeom>
        </p:spPr>
        <p:txBody>
          <a:bodyPr anchorCtr="0" bIns="91425" tIns="91425" anchor="t" lIns="91425" rIns="91425"/>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p:txBody>
      </p:sp>
    </p:spTree>
  </p:cSld>
  <p:clrMap accent6="accent6" tx2="lt2" accent5="accent5" bg2="dk2" tx1="dk1" accent4="accent4" bg1="lt1" accent3="accent3" accent2="accent2" accent1="accent1" folHlink="folHlink" hlink="hlink"/>
</p:notesMaster>
</file>

<file path=ppt/notesSlides/_rels/notesSlide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6.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7.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8.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9.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0.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54" id="54"/>
        <p:cNvGrpSpPr/>
        <p:nvPr/>
      </p:nvGrpSpPr>
      <p:grpSpPr>
        <a:xfrm>
          <a:off y="0" x="0"/>
          <a:ext cy="0" cx="0"/>
          <a:chOff y="0" x="0"/>
          <a:chExt cy="0" cx="0"/>
        </a:xfrm>
      </p:grpSpPr>
      <p:sp>
        <p:nvSpPr>
          <p:cNvPr name="Shape 55" id="55"/>
          <p:cNvSpPr/>
          <p:nvPr>
            <p:ph type="sldImg" idx="2"/>
          </p:nvPr>
        </p:nvSpPr>
        <p:spPr>
          <a:xfrm>
            <a:off y="685800" x="1143225"/>
            <a:ext cy="3429000" cx="4572225"/>
          </a:xfrm>
          <a:custGeom>
            <a:pathLst>
              <a:path extrusionOk="0" h="120000" w="120000">
                <a:moveTo>
                  <a:pt y="0" x="0"/>
                </a:moveTo>
                <a:lnTo>
                  <a:pt y="0" x="120000"/>
                </a:lnTo>
                <a:lnTo>
                  <a:pt y="120000" x="120000"/>
                </a:lnTo>
                <a:lnTo>
                  <a:pt y="120000" x="0"/>
                </a:lnTo>
                <a:close/>
              </a:path>
            </a:pathLst>
          </a:custGeom>
        </p:spPr>
      </p:sp>
      <p:sp>
        <p:nvSpPr>
          <p:cNvPr name="Shape 56" id="56"/>
          <p:cNvSpPr txBox="1"/>
          <p:nvPr>
            <p:ph type="body" idx="1"/>
          </p:nvPr>
        </p:nvSpPr>
        <p:spPr>
          <a:xfrm>
            <a:off y="4343400" x="685800"/>
            <a:ext cy="4114800" cx="5486399"/>
          </a:xfrm>
          <a:prstGeom prst="rect">
            <a:avLst/>
          </a:prstGeom>
        </p:spPr>
        <p:txBody>
          <a:bodyPr bIns="91425" tIns="91425" lIns="91425" anchor="t" anchorCtr="0" rIns="91425">
            <a:spAutoFit/>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60" id="60"/>
        <p:cNvGrpSpPr/>
        <p:nvPr/>
      </p:nvGrpSpPr>
      <p:grpSpPr>
        <a:xfrm>
          <a:off y="0" x="0"/>
          <a:ext cy="0" cx="0"/>
          <a:chOff y="0" x="0"/>
          <a:chExt cy="0" cx="0"/>
        </a:xfrm>
      </p:grpSpPr>
      <p:sp>
        <p:nvSpPr>
          <p:cNvPr name="Shape 61" id="61"/>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62" id="62"/>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ru"/>
              <a:t>Я бы хотел начать свой короткий доклад с вопроса, связанного с нашим пониманием мобильных устройств. Я думаю, это резонно, так как очень часто тема мобильного обучения сводится к обсуждению самих устройств, их возможностей, цены, несовместимости и т. п. У меня простой и одновременно сложный вопрос: какое устройство следует считать мобильным в контексте задач самого мобильного обучения? Я попытаюсь ответить на него самостоятельно.</a:t>
            </a:r>
          </a:p>
          <a:p>
            <a:r>
              <a:t/>
            </a:r>
          </a:p>
          <a:p>
            <a:pPr rtl="0" lvl="0">
              <a:buNone/>
            </a:pPr>
            <a:r>
              <a:rPr lang="ru"/>
              <a:t>С одной стороны, к мобильным устройствам можно отнести те из них, которые обеспечивают доступ к сети и, как следствие, к образовательным ресурсам. С другой стороны, к классу мобильных можно отнести носимые устройства. И здесь есть разница. Я отдаю предпочтение носимым устройствам -- носимым, как носят часы на руке или флэшку в кармане. Но здесь возникает следующая проблема: планшеты не носимые. Мобильный телефон в кармане или часы на руке -- носимые; планшет -- нет. Помните слова Марка Цукерберга: "iPad isn't mobile".</a:t>
            </a:r>
          </a:p>
          <a:p>
            <a:r>
              <a:t/>
            </a:r>
          </a:p>
          <a:p>
            <a:pPr rtl="0" lvl="0">
              <a:buNone/>
            </a:pPr>
            <a:r>
              <a:rPr lang="ru"/>
              <a:t>Мобильное обучение, как я его понимаю, это носимое обучение. А мобильное устройство -- это такое устройство, которое позволяет мне носить с собой *самую современную* возможность учиться. "Носимость", естественно, не отменяет условия "быть на связи", однако и не требует его жестко, позволяя помнить, что мобильное устройство само по себе (без сети) имеет огромную ценность. Оно -- центр персональной носимой вычислительной Вселенной. Это процессор идей (термин А. Кея) в кармане.</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66" id="66"/>
        <p:cNvGrpSpPr/>
        <p:nvPr/>
      </p:nvGrpSpPr>
      <p:grpSpPr>
        <a:xfrm>
          <a:off y="0" x="0"/>
          <a:ext cy="0" cx="0"/>
          <a:chOff y="0" x="0"/>
          <a:chExt cy="0" cx="0"/>
        </a:xfrm>
      </p:grpSpPr>
      <p:sp>
        <p:nvSpPr>
          <p:cNvPr name="Shape 67" id="67"/>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68" id="68"/>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ru"/>
              <a:t>Теперь я попытаюсь дать краткую характеристику обладателю мобильного устройства -- мобильному студенту. Я предпочитаю выделять следующие три отличительных черты мобильного студента. Во-первых он всегда на связи. Все-таки носимым мобильным устройством №1 является именно смартфон, который 24 часа в сутки подключен к беспроводной сети. Во-вторых, мобильный студент является обладателем только что упомянутой вычислительной Вселенной в кармане. Причем, не важно, осознает он этот факт или нет; главное, что он почти наверняка использует те или иные приложения, эксплуатирующие вычислительные мощности его устройства -- как с доступом, так и без доступа к сети.</a:t>
            </a:r>
          </a:p>
          <a:p>
            <a:r>
              <a:t/>
            </a:r>
          </a:p>
          <a:p>
            <a:pPr rtl="0" lvl="0">
              <a:buNone/>
            </a:pPr>
            <a:r>
              <a:rPr lang="ru"/>
              <a:t>И, наконец, самое главное. Мобильный студент предпринимает действие! Ему не нужно приглашение, чтобы поделиться "квантом" своего опыта. Она запросто может перепроверить в сетевой энциклопедии то, что говорит преподаватель. И не только перепроверить, но и рассказать о результатах миллионам пользователей всемирной сети. Раз, и готово! Мобильный студент легко делится своим опытом, а также становится соучастником чужого.</a:t>
            </a:r>
          </a:p>
          <a:p>
            <a:r>
              <a:t/>
            </a:r>
          </a:p>
          <a:p>
            <a:pPr rtl="0" lvl="0">
              <a:buNone/>
            </a:pPr>
            <a:r>
              <a:rPr lang="ru"/>
              <a:t>Нужно заметить, что таких ребят все еще немного, но развиваются они очень быстро! Наша задача определить те условия, которые позволят дать толчок такому развитию для сотен тысяч. Речь идет о формировании культуры учебной деятельности или так называемом бутстраппинге, которого мы еще коснемся.</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72" id="72"/>
        <p:cNvGrpSpPr/>
        <p:nvPr/>
      </p:nvGrpSpPr>
      <p:grpSpPr>
        <a:xfrm>
          <a:off y="0" x="0"/>
          <a:ext cy="0" cx="0"/>
          <a:chOff y="0" x="0"/>
          <a:chExt cy="0" cx="0"/>
        </a:xfrm>
      </p:grpSpPr>
      <p:sp>
        <p:nvSpPr>
          <p:cNvPr name="Shape 73" id="73"/>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74" id="74"/>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Clr>
                <a:srgbClr val="000000"/>
              </a:buClr>
              <a:buSzPct val="100000"/>
              <a:buFont typeface="Arial"/>
              <a:buNone/>
            </a:pPr>
            <a:r>
              <a:rPr lang="ru"/>
              <a:t>По мере того, как мобильные студенты делятся своим познавательным опытом, культура их коммуникации постепенно развивается: от примитивных форм ("Пойдешь на пару?", "Читал?", "Решил?") к более рефлексивным ("Что было на занятии", "Что это значит?", "Как ты решал?"). Мобильные устройства позволяют делать это! Мобильный студент не просто делится снимком своей тетрадки, он аннотирует его дополнительной рефлексией. Форма для отправки фотографий на Facebook содержит поле ввода. Это приглашение, на которое отвечают миллионы пользователей мобильного приложения.</a:t>
            </a:r>
          </a:p>
          <a:p>
            <a:r>
              <a:t/>
            </a:r>
          </a:p>
          <a:p>
            <a:pPr rtl="0" lvl="0">
              <a:buNone/>
            </a:pPr>
            <a:r>
              <a:rPr lang="ru"/>
              <a:t>В том случае, когда мобильные студенты объединяются в некое сообщество на основе общих интересов, их коллективная деятельность порождает некий паттерн, и происходит спонтанное "зеркалирование" традиционного учебного процесса в социальных сетях, возникает коллективно-рефлексивное измерение учебной деятельности. Момент возникновения этого измерения есть точка отсчета для мобильного кампуса.</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79" id="79"/>
        <p:cNvGrpSpPr/>
        <p:nvPr/>
      </p:nvGrpSpPr>
      <p:grpSpPr>
        <a:xfrm>
          <a:off y="0" x="0"/>
          <a:ext cy="0" cx="0"/>
          <a:chOff y="0" x="0"/>
          <a:chExt cy="0" cx="0"/>
        </a:xfrm>
      </p:grpSpPr>
      <p:sp>
        <p:nvSpPr>
          <p:cNvPr name="Shape 80" id="80"/>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81" id="81"/>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ru"/>
              <a:t>Мобильный кампус необходим для того, чтобы совместить и дополнить традиционный специально организованный учебный процесс каналами неформального и социального видов обучения, официально взять их в расчет, сделав возможным аккредитацию учебных достижений, источниками которых они станут.</a:t>
            </a:r>
          </a:p>
          <a:p>
            <a:r>
              <a:t/>
            </a:r>
          </a:p>
          <a:p>
            <a:pPr rtl="0" lvl="0">
              <a:buNone/>
            </a:pPr>
            <a:r>
              <a:rPr lang="ru"/>
              <a:t>Мобильный кампус выступает в роли инструмента формирования и доступа к учебному сообществу, представляющему, с точки зрения отдельного студента, персональную учебную сеть. Узлами данной сети являются как сами студенты, так и члены профессорско-преподавательского состава. Последнее делает возможным взаимодействие студентов и преподавателей в более свободном контексте, релевантном не только запланированному содержанию обучения, но и индивидуальным целям учащихся.</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85" id="85"/>
        <p:cNvGrpSpPr/>
        <p:nvPr/>
      </p:nvGrpSpPr>
      <p:grpSpPr>
        <a:xfrm>
          <a:off y="0" x="0"/>
          <a:ext cy="0" cx="0"/>
          <a:chOff y="0" x="0"/>
          <a:chExt cy="0" cx="0"/>
        </a:xfrm>
      </p:grpSpPr>
      <p:sp>
        <p:nvSpPr>
          <p:cNvPr name="Shape 86" id="86"/>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87" id="87"/>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ru"/>
              <a:t>Основное внимание необходимо уделить именно учебному сообществу мобильного кампуса, которое я предлагаю рассматривать как эмерджентную сумму взаимопроникающих персональных учебных сетей студентов И преподавателей вуза. Эта сумма обеспечивает циркуляцию "квантов" рефлексии, т. е. артефактов индивидуальных учебно-познавательных процессов -- артефактов осмысления. Не только студентов, но и преподавателей, которые теперь не пересказывают учебники из прошлого века, но демонстрируют собственный процесс осмысления, дают понять, что они тоже учатся, и студенты в некоторой степени становятся соучастниками их учебного опыта.</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92" id="92"/>
        <p:cNvGrpSpPr/>
        <p:nvPr/>
      </p:nvGrpSpPr>
      <p:grpSpPr>
        <a:xfrm>
          <a:off y="0" x="0"/>
          <a:ext cy="0" cx="0"/>
          <a:chOff y="0" x="0"/>
          <a:chExt cy="0" cx="0"/>
        </a:xfrm>
      </p:grpSpPr>
      <p:sp>
        <p:nvSpPr>
          <p:cNvPr name="Shape 93" id="93"/>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94" id="94"/>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ru"/>
              <a:t>Естественно, возникает вопрос о том, каким образом осуществляются учебная и обучающая деятельности в рамках мобильного кампуса. Я предлагаю следующий взгляд на эти две деятельности, который вполне укладывается в систему коннективистских взглядов. Деятельность учащегося -- это производство и свободный обмен "квантами" рефлексии. Деятельность преподающего складывается из деятельности учащегося, совмещенной с направлением, анализом и аккредитацией деятельности других учащихся.</a:t>
            </a:r>
          </a:p>
          <a:p>
            <a:r>
              <a:t/>
            </a:r>
          </a:p>
          <a:p>
            <a:pPr rtl="0" lvl="0">
              <a:buNone/>
            </a:pPr>
            <a:r>
              <a:rPr lang="ru"/>
              <a:t>Здесь я вижу две основные проблемы. Во-первых, поэтапное формирование устойчивой культуры учебной деятельности студентов, т. е. ее бутстраппиг. Во-вторых, осмысление конкретных задач или функций преподавателя, которые позволяет ему успешно влиять на неформальную и социальную учебную деятельность студентов.</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98" id="98"/>
        <p:cNvGrpSpPr/>
        <p:nvPr/>
      </p:nvGrpSpPr>
      <p:grpSpPr>
        <a:xfrm>
          <a:off y="0" x="0"/>
          <a:ext cy="0" cx="0"/>
          <a:chOff y="0" x="0"/>
          <a:chExt cy="0" cx="0"/>
        </a:xfrm>
      </p:grpSpPr>
      <p:sp>
        <p:nvSpPr>
          <p:cNvPr name="Shape 99" id="99"/>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100" id="100"/>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ru"/>
              <a:t>Здесь я предлагаю модель, в рамках которой преподаватель исполняет следующие три функции.</a:t>
            </a:r>
          </a:p>
          <a:p>
            <a:r>
              <a:t/>
            </a:r>
          </a:p>
          <a:p>
            <a:pPr rtl="0" lvl="0">
              <a:buNone/>
            </a:pPr>
            <a:r>
              <a:rPr lang="ru"/>
              <a:t>1. Предоставляет контекст.</a:t>
            </a:r>
          </a:p>
          <a:p>
            <a:r>
              <a:t/>
            </a:r>
          </a:p>
          <a:p>
            <a:pPr rtl="0" lvl="0">
              <a:buNone/>
            </a:pPr>
            <a:r>
              <a:rPr lang="ru"/>
              <a:t>2. Выявляет учебные достижения, которые еще не были выявлены в рамках формального учебного процесса.</a:t>
            </a:r>
          </a:p>
          <a:p>
            <a:r>
              <a:t/>
            </a:r>
          </a:p>
          <a:p>
            <a:pPr>
              <a:buNone/>
            </a:pPr>
            <a:r>
              <a:rPr lang="ru"/>
              <a:t>3. Аккредитует неформальные учебные достижения в формальном контексте, например, выставляя реальные баллы текущей успеваемости.</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04" id="104"/>
        <p:cNvGrpSpPr/>
        <p:nvPr/>
      </p:nvGrpSpPr>
      <p:grpSpPr>
        <a:xfrm>
          <a:off y="0" x="0"/>
          <a:ext cy="0" cx="0"/>
          <a:chOff y="0" x="0"/>
          <a:chExt cy="0" cx="0"/>
        </a:xfrm>
      </p:grpSpPr>
      <p:sp>
        <p:nvSpPr>
          <p:cNvPr name="Shape 105" id="105"/>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106" id="106"/>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ru"/>
              <a:t>Наконец, необходимо сказать пару слов и о технической реализации. К сожалению, всевозможные социальные сети, имеющие мобильный интерфейс, не зависимо от того, являются ли они сетями общего назначения или же созданы именно как альтернативы традиционным системам дистанционного обучения, не могут быть названы мобильным кампусом.</a:t>
            </a:r>
          </a:p>
          <a:p>
            <a:r>
              <a:t/>
            </a:r>
          </a:p>
          <a:p>
            <a:pPr rtl="0" lvl="0">
              <a:buNone/>
            </a:pPr>
            <a:r>
              <a:rPr lang="ru"/>
              <a:t>Причина: не разработан необходимый инструментарий учебной аналитики, той аналитики, использовать которую будем не только мы -- преподаватели, -- но и сами учащиеся. Эти инструменты должны будут научиться отвечать на следующие вопросы учащегося: "На кого я похож? Кто уже интересовался тем, чем интересуюсь я? Какие вероятные достижения у меня есть? Какова вероятность их наличия? К чьему примеру мне обратиться, чтобы знать, что именно нужно для аккредитации достижения?"</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10" id="110"/>
        <p:cNvGrpSpPr/>
        <p:nvPr/>
      </p:nvGrpSpPr>
      <p:grpSpPr>
        <a:xfrm>
          <a:off y="0" x="0"/>
          <a:ext cy="0" cx="0"/>
          <a:chOff y="0" x="0"/>
          <a:chExt cy="0" cx="0"/>
        </a:xfrm>
      </p:grpSpPr>
      <p:sp>
        <p:nvSpPr>
          <p:cNvPr name="Shape 111" id="111"/>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112" id="112"/>
          <p:cNvSpPr txBox="1"/>
          <p:nvPr>
            <p:ph type="body" idx="1"/>
          </p:nvPr>
        </p:nvSpPr>
        <p:spPr>
          <a:xfrm>
            <a:off y="4343400" x="685800"/>
            <a:ext cy="4114800" cx="5486399"/>
          </a:xfrm>
          <a:prstGeom prst="rect">
            <a:avLst/>
          </a:prstGeom>
        </p:spPr>
        <p:txBody>
          <a:bodyPr bIns="91425" tIns="91425" lIns="91425" anchor="t" anchorCtr="0" rIns="91425">
            <a:spAutoFit/>
          </a:bodyPr>
          <a:lstStyle/>
          <a:p>
            <a:pPr rtl="0" lvl="0">
              <a:buNone/>
            </a:pPr>
            <a:r>
              <a:rPr lang="ru"/>
              <a:t>В качестве итога, который, скорее, является приглашением к дальнейшей работе, я предлагаю сфокусироваться на разработки следующих двух проблем:</a:t>
            </a:r>
          </a:p>
          <a:p>
            <a:r>
              <a:t/>
            </a:r>
          </a:p>
          <a:p>
            <a:pPr rtl="0" lvl="0">
              <a:buNone/>
            </a:pPr>
            <a:r>
              <a:rPr lang="ru"/>
              <a:t>1. бутстраппинг учебной культуры студентов, котороя необходима для построения мобильного кампуса;</a:t>
            </a:r>
          </a:p>
          <a:p>
            <a:r>
              <a:t/>
            </a:r>
          </a:p>
          <a:p>
            <a:pPr>
              <a:buNone/>
            </a:pPr>
            <a:r>
              <a:rPr lang="ru"/>
              <a:t>2. реализация общедоступных и эффективных инструментов учебной аналитики.</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16" id="116"/>
        <p:cNvGrpSpPr/>
        <p:nvPr/>
      </p:nvGrpSpPr>
      <p:grpSpPr>
        <a:xfrm>
          <a:off y="0" x="0"/>
          <a:ext cy="0" cx="0"/>
          <a:chOff y="0" x="0"/>
          <a:chExt cy="0" cx="0"/>
        </a:xfrm>
      </p:grpSpPr>
      <p:sp>
        <p:nvSpPr>
          <p:cNvPr name="Shape 117" id="117"/>
          <p:cNvSpPr/>
          <p:nvPr>
            <p:ph type="sldImg" idx="2"/>
          </p:nvPr>
        </p:nvSpPr>
        <p:spPr>
          <a:xfrm>
            <a:off y="685800" x="1143225"/>
            <a:ext cy="3429000" cx="4572299"/>
          </a:xfrm>
          <a:custGeom>
            <a:pathLst>
              <a:path extrusionOk="0" h="120000" w="120000">
                <a:moveTo>
                  <a:pt y="0" x="0"/>
                </a:moveTo>
                <a:lnTo>
                  <a:pt y="0" x="120000"/>
                </a:lnTo>
                <a:lnTo>
                  <a:pt y="120000" x="120000"/>
                </a:lnTo>
                <a:lnTo>
                  <a:pt y="120000" x="0"/>
                </a:lnTo>
                <a:close/>
              </a:path>
            </a:pathLst>
          </a:custGeom>
        </p:spPr>
      </p:sp>
      <p:sp>
        <p:nvSpPr>
          <p:cNvPr name="Shape 118" id="118"/>
          <p:cNvSpPr txBox="1"/>
          <p:nvPr>
            <p:ph type="body" idx="1"/>
          </p:nvPr>
        </p:nvSpPr>
        <p:spPr>
          <a:xfrm>
            <a:off y="4343400" x="685800"/>
            <a:ext cy="4114800" cx="5486399"/>
          </a:xfrm>
          <a:prstGeom prst="rect">
            <a:avLst/>
          </a:prstGeom>
        </p:spPr>
        <p:txBody>
          <a:bodyPr bIns="91425" tIns="91425" lIns="91425" anchor="t" anchorCtr="0" rIns="91425">
            <a:spAutoFit/>
          </a:bodyPr>
          <a:lstStyle/>
          <a:p>
            <a:pPr>
              <a:buNone/>
            </a:pPr>
            <a:r>
              <a:rPr lang="ru"/>
              <a:t>Уважаемые слушатели, я благодарю Вас за внимание и готов ответить на Ваши вопросы (сейчас или позже по электронной почте).</a:t>
            </a:r>
          </a:p>
        </p:txBody>
      </p:sp>
    </p:spTree>
  </p:cSld>
  <p:clrMapOvr>
    <a:masterClrMapping/>
  </p:clrMapOvr>
</p:notes>
</file>

<file path=ppt/slideLayouts/_rels/slideLayout1.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2.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3.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4.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5.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6.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7.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8.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9.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10.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11.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12.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type="title">
  <p:cSld name="title">
    <p:spTree>
      <p:nvGrpSpPr>
        <p:cNvPr name="Shape 7" id="7"/>
        <p:cNvGrpSpPr/>
        <p:nvPr/>
      </p:nvGrpSpPr>
      <p:grpSpPr>
        <a:xfrm>
          <a:off y="0" x="0"/>
          <a:ext cy="0" cx="0"/>
          <a:chOff y="0" x="0"/>
          <a:chExt cy="0" cx="0"/>
        </a:xfrm>
      </p:grpSpPr>
      <p:sp>
        <p:nvSpPr>
          <p:cNvPr name="Shape 8" id="8"/>
          <p:cNvSpPr/>
          <p:nvPr/>
        </p:nvSpPr>
        <p:spPr>
          <a:xfrm>
            <a:off y="0" x="0"/>
            <a:ext cy="4691399" cx="9144000"/>
          </a:xfrm>
          <a:prstGeom prst="rect">
            <a:avLst/>
          </a:prstGeom>
          <a:solidFill>
            <a:schemeClr val="dk2"/>
          </a:solidFill>
          <a:ln>
            <a:noFill/>
          </a:ln>
        </p:spPr>
        <p:txBody>
          <a:bodyPr bIns="45700" tIns="45700" lIns="91425" anchor="ctr" anchorCtr="0" rIns="91425">
            <a:spAutoFit/>
          </a:bodyPr>
          <a:lstStyle/>
          <a:p/>
        </p:txBody>
      </p:sp>
      <p:cxnSp>
        <p:nvCxnSpPr>
          <p:cNvPr name="Shape 9" id="9"/>
          <p:cNvCxnSpPr/>
          <p:nvPr/>
        </p:nvCxnSpPr>
        <p:spPr>
          <a:xfrm>
            <a:off y="4662139" x="0"/>
            <a:ext cy="0" cx="9144000"/>
          </a:xfrm>
          <a:prstGeom prst="straightConnector1">
            <a:avLst/>
          </a:prstGeom>
          <a:noFill/>
          <a:ln w="57150" cap="flat">
            <a:solidFill>
              <a:srgbClr val="000000">
                <a:alpha val="14901"/>
              </a:srgbClr>
            </a:solidFill>
            <a:prstDash val="solid"/>
            <a:round/>
            <a:headEnd len="med" type="none" w="med"/>
            <a:tailEnd len="med" type="none" w="med"/>
          </a:ln>
        </p:spPr>
      </p:cxnSp>
      <p:sp>
        <p:nvSpPr>
          <p:cNvPr name="Shape 10" id="10"/>
          <p:cNvSpPr txBox="1"/>
          <p:nvPr>
            <p:ph type="ctrTitle"/>
          </p:nvPr>
        </p:nvSpPr>
        <p:spPr>
          <a:xfrm>
            <a:off y="2490375" x="685800"/>
            <a:ext cy="2198400" cx="7772400"/>
          </a:xfrm>
          <a:prstGeom prst="rect">
            <a:avLst/>
          </a:prstGeom>
          <a:noFill/>
          <a:ln>
            <a:noFill/>
          </a:ln>
        </p:spPr>
        <p:txBody>
          <a:bodyPr bIns="91425" tIns="91425" lIns="91425" anchor="b" anchorCtr="0" rIns="91425"/>
          <a:lstStyle>
            <a:lvl1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1pPr>
            <a:lvl2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2pPr>
            <a:lvl3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3pPr>
            <a:lvl4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4pPr>
            <a:lvl5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5pPr>
            <a:lvl6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6pPr>
            <a:lvl7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7pPr>
            <a:lvl8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8pPr>
            <a:lvl9pPr indent="457200" algn="l" marL="0" rtl="0">
              <a:spcBef>
                <a:spcPts val="0"/>
              </a:spcBef>
              <a:buClr>
                <a:schemeClr val="lt1"/>
              </a:buClr>
              <a:buSzPct val="100000"/>
              <a:buFont typeface="Arial"/>
              <a:buNone/>
              <a:defRPr i="0" baseline="0" strike="noStrike" sz="7200" b="1" cap="none" u="none">
                <a:solidFill>
                  <a:schemeClr val="lt1"/>
                </a:solidFill>
                <a:latin typeface="Arial"/>
                <a:ea typeface="Arial"/>
                <a:cs typeface="Arial"/>
                <a:sym typeface="Arial"/>
              </a:defRPr>
            </a:lvl9pPr>
          </a:lstStyle>
          <a:p/>
        </p:txBody>
      </p:sp>
      <p:sp>
        <p:nvSpPr>
          <p:cNvPr name="Shape 11" id="11"/>
          <p:cNvSpPr txBox="1"/>
          <p:nvPr>
            <p:ph type="subTitle" idx="1"/>
          </p:nvPr>
        </p:nvSpPr>
        <p:spPr>
          <a:xfrm>
            <a:off y="4836035" x="685800"/>
            <a:ext cy="1032599" cx="7772400"/>
          </a:xfrm>
          <a:prstGeom prst="rect">
            <a:avLst/>
          </a:prstGeom>
          <a:noFill/>
          <a:ln>
            <a:noFill/>
          </a:ln>
        </p:spPr>
        <p:txBody>
          <a:bodyPr bIns="91425" tIns="91425" lIns="91425" anchor="t" anchorCtr="0" rIns="91425"/>
          <a:lstStyle>
            <a:lvl1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1pPr>
            <a:lvl2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2pPr>
            <a:lvl3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3pPr>
            <a:lvl4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4pPr>
            <a:lvl5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5pPr>
            <a:lvl6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6pPr>
            <a:lvl7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7pPr>
            <a:lvl8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8pPr>
            <a:lvl9pPr indent="190500" algn="l" marL="0" rtl="0">
              <a:spcBef>
                <a:spcPts val="0"/>
              </a:spcBef>
              <a:buClr>
                <a:schemeClr val="dk2"/>
              </a:buClr>
              <a:buSzPct val="100000"/>
              <a:buFont typeface="Arial"/>
              <a:buNone/>
              <a:defRPr i="0" baseline="0" strike="noStrike" sz="3000" b="0" cap="none" u="none">
                <a:solidFill>
                  <a:schemeClr val="dk2"/>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x" type="tx">
  <p:cSld name="tx">
    <p:spTree>
      <p:nvGrpSpPr>
        <p:cNvPr name="Shape 12" id="12"/>
        <p:cNvGrpSpPr/>
        <p:nvPr/>
      </p:nvGrpSpPr>
      <p:grpSpPr>
        <a:xfrm>
          <a:off y="0" x="0"/>
          <a:ext cy="0" cx="0"/>
          <a:chOff y="0" x="0"/>
          <a:chExt cy="0" cx="0"/>
        </a:xfrm>
      </p:grpSpPr>
      <p:sp>
        <p:nvSpPr>
          <p:cNvPr name="Shape 13" id="13"/>
          <p:cNvSpPr/>
          <p:nvPr/>
        </p:nvSpPr>
        <p:spPr>
          <a:xfrm>
            <a:off y="0" x="0"/>
            <a:ext cy="1532999" cx="9144000"/>
          </a:xfrm>
          <a:prstGeom prst="rect">
            <a:avLst/>
          </a:prstGeom>
          <a:solidFill>
            <a:srgbClr val="2388DB"/>
          </a:solidFill>
          <a:ln>
            <a:noFill/>
          </a:ln>
        </p:spPr>
        <p:txBody>
          <a:bodyPr bIns="45700" tIns="45700" lIns="91425" anchor="ctr" anchorCtr="0" rIns="91425">
            <a:spAutoFit/>
          </a:bodyPr>
          <a:lstStyle/>
          <a:p/>
        </p:txBody>
      </p:sp>
      <p:cxnSp>
        <p:nvCxnSpPr>
          <p:cNvPr name="Shape 14" id="14"/>
          <p:cNvCxnSpPr/>
          <p:nvPr/>
        </p:nvCxnSpPr>
        <p:spPr>
          <a:xfrm>
            <a:off y="1503833" x="0"/>
            <a:ext cy="0" cx="9144000"/>
          </a:xfrm>
          <a:prstGeom prst="straightConnector1">
            <a:avLst/>
          </a:prstGeom>
          <a:noFill/>
          <a:ln w="57150" cap="flat">
            <a:solidFill>
              <a:srgbClr val="000000">
                <a:alpha val="14901"/>
              </a:srgbClr>
            </a:solidFill>
            <a:prstDash val="solid"/>
            <a:round/>
            <a:headEnd len="med" type="none" w="med"/>
            <a:tailEnd len="med" type="none" w="med"/>
          </a:ln>
        </p:spPr>
      </p:cxnSp>
      <p:sp>
        <p:nvSpPr>
          <p:cNvPr name="Shape 15" id="15"/>
          <p:cNvSpPr txBox="1"/>
          <p:nvPr>
            <p:ph type="title"/>
          </p:nvPr>
        </p:nvSpPr>
        <p:spPr>
          <a:xfrm>
            <a:off y="274637" x="457200"/>
            <a:ext cy="1143000" cx="8229600"/>
          </a:xfrm>
          <a:prstGeom prst="rect">
            <a:avLst/>
          </a:prstGeom>
          <a:noFill/>
          <a:ln>
            <a:noFill/>
          </a:ln>
        </p:spPr>
        <p:txBody>
          <a:bodyPr bIns="91425" tIns="91425" lIns="91425" anchor="b" anchorCtr="0" rIns="91425"/>
          <a:lstStyle>
            <a:lvl1pPr rtl="0">
              <a:defRPr sz="3600"/>
            </a:lvl1pPr>
            <a:lvl2pPr rtl="0">
              <a:defRPr sz="3600"/>
            </a:lvl2pPr>
            <a:lvl3pPr rtl="0">
              <a:defRPr sz="3600"/>
            </a:lvl3pPr>
            <a:lvl4pPr rtl="0">
              <a:defRPr sz="3600"/>
            </a:lvl4pPr>
            <a:lvl5pPr rtl="0">
              <a:defRPr sz="3600"/>
            </a:lvl5pPr>
            <a:lvl6pPr rtl="0">
              <a:defRPr sz="3600"/>
            </a:lvl6pPr>
            <a:lvl7pPr rtl="0">
              <a:defRPr sz="3600"/>
            </a:lvl7pPr>
            <a:lvl8pPr rtl="0">
              <a:defRPr sz="3600"/>
            </a:lvl8pPr>
            <a:lvl9pPr rtl="0">
              <a:defRPr sz="3600"/>
            </a:lvl9pPr>
          </a:lstStyle>
          <a:p/>
        </p:txBody>
      </p:sp>
      <p:sp>
        <p:nvSpPr>
          <p:cNvPr name="Shape 16" id="16"/>
          <p:cNvSpPr txBox="1"/>
          <p:nvPr>
            <p:ph type="body" idx="1"/>
          </p:nvPr>
        </p:nvSpPr>
        <p:spPr>
          <a:xfrm>
            <a:off y="1600200" x="457200"/>
            <a:ext cy="4967700" cx="8229600"/>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ColTx" type="twoColTx">
  <p:cSld name="twoColTx">
    <p:spTree>
      <p:nvGrpSpPr>
        <p:cNvPr name="Shape 17" id="17"/>
        <p:cNvGrpSpPr/>
        <p:nvPr/>
      </p:nvGrpSpPr>
      <p:grpSpPr>
        <a:xfrm>
          <a:off y="0" x="0"/>
          <a:ext cy="0" cx="0"/>
          <a:chOff y="0" x="0"/>
          <a:chExt cy="0" cx="0"/>
        </a:xfrm>
      </p:grpSpPr>
      <p:sp>
        <p:nvSpPr>
          <p:cNvPr name="Shape 18" id="18"/>
          <p:cNvSpPr/>
          <p:nvPr/>
        </p:nvSpPr>
        <p:spPr>
          <a:xfrm>
            <a:off y="0" x="0"/>
            <a:ext cy="1532999" cx="9144000"/>
          </a:xfrm>
          <a:prstGeom prst="rect">
            <a:avLst/>
          </a:prstGeom>
          <a:solidFill>
            <a:schemeClr val="dk2"/>
          </a:solidFill>
          <a:ln>
            <a:noFill/>
          </a:ln>
        </p:spPr>
        <p:txBody>
          <a:bodyPr bIns="45700" tIns="45700" lIns="91425" anchor="ctr" anchorCtr="0" rIns="91425">
            <a:spAutoFit/>
          </a:bodyPr>
          <a:lstStyle/>
          <a:p/>
        </p:txBody>
      </p:sp>
      <p:cxnSp>
        <p:nvCxnSpPr>
          <p:cNvPr name="Shape 19" id="19"/>
          <p:cNvCxnSpPr/>
          <p:nvPr/>
        </p:nvCxnSpPr>
        <p:spPr>
          <a:xfrm>
            <a:off y="1503833" x="0"/>
            <a:ext cy="0" cx="9144000"/>
          </a:xfrm>
          <a:prstGeom prst="straightConnector1">
            <a:avLst/>
          </a:prstGeom>
          <a:noFill/>
          <a:ln w="57150" cap="flat">
            <a:solidFill>
              <a:srgbClr val="000000">
                <a:alpha val="14901"/>
              </a:srgbClr>
            </a:solidFill>
            <a:prstDash val="solid"/>
            <a:round/>
            <a:headEnd len="med" type="none" w="med"/>
            <a:tailEnd len="med" type="none" w="med"/>
          </a:ln>
        </p:spPr>
      </p:cxnSp>
      <p:sp>
        <p:nvSpPr>
          <p:cNvPr name="Shape 20" id="20"/>
          <p:cNvSpPr txBox="1"/>
          <p:nvPr>
            <p:ph type="title"/>
          </p:nvPr>
        </p:nvSpPr>
        <p:spPr>
          <a:xfrm>
            <a:off y="274637" x="457200"/>
            <a:ext cy="1143000" cx="8229600"/>
          </a:xfrm>
          <a:prstGeom prst="rect">
            <a:avLst/>
          </a:prstGeom>
          <a:noFill/>
          <a:ln>
            <a:noFill/>
          </a:ln>
        </p:spPr>
        <p:txBody>
          <a:bodyPr bIns="91425" tIns="91425" lIns="91425" anchor="b" anchorCtr="0" rIns="91425"/>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p:txBody>
      </p:sp>
      <p:sp>
        <p:nvSpPr>
          <p:cNvPr name="Shape 21" id="21"/>
          <p:cNvSpPr txBox="1"/>
          <p:nvPr>
            <p:ph type="body" idx="1"/>
          </p:nvPr>
        </p:nvSpPr>
        <p:spPr>
          <a:xfrm>
            <a:off y="1600200" x="457200"/>
            <a:ext cy="4967700" cx="3994500"/>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p:txBody>
      </p:sp>
      <p:sp>
        <p:nvSpPr>
          <p:cNvPr name="Shape 22" id="22"/>
          <p:cNvSpPr txBox="1"/>
          <p:nvPr>
            <p:ph type="body" idx="2"/>
          </p:nvPr>
        </p:nvSpPr>
        <p:spPr>
          <a:xfrm>
            <a:off y="1600200" x="4692273"/>
            <a:ext cy="4967700" cx="3994500"/>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Only" type="titleOnly">
  <p:cSld name="titleOnly">
    <p:spTree>
      <p:nvGrpSpPr>
        <p:cNvPr name="Shape 23" id="23"/>
        <p:cNvGrpSpPr/>
        <p:nvPr/>
      </p:nvGrpSpPr>
      <p:grpSpPr>
        <a:xfrm>
          <a:off y="0" x="0"/>
          <a:ext cy="0" cx="0"/>
          <a:chOff y="0" x="0"/>
          <a:chExt cy="0" cx="0"/>
        </a:xfrm>
      </p:grpSpPr>
      <p:sp>
        <p:nvSpPr>
          <p:cNvPr name="Shape 24" id="24"/>
          <p:cNvSpPr/>
          <p:nvPr/>
        </p:nvSpPr>
        <p:spPr>
          <a:xfrm>
            <a:off y="0" x="0"/>
            <a:ext cy="1532999" cx="9144000"/>
          </a:xfrm>
          <a:prstGeom prst="rect">
            <a:avLst/>
          </a:prstGeom>
          <a:solidFill>
            <a:srgbClr val="2388DB"/>
          </a:solidFill>
          <a:ln>
            <a:noFill/>
          </a:ln>
        </p:spPr>
        <p:txBody>
          <a:bodyPr bIns="45700" tIns="45700" lIns="91425" anchor="ctr" anchorCtr="0" rIns="91425">
            <a:spAutoFit/>
          </a:bodyPr>
          <a:lstStyle/>
          <a:p/>
        </p:txBody>
      </p:sp>
      <p:cxnSp>
        <p:nvCxnSpPr>
          <p:cNvPr name="Shape 25" id="25"/>
          <p:cNvCxnSpPr/>
          <p:nvPr/>
        </p:nvCxnSpPr>
        <p:spPr>
          <a:xfrm>
            <a:off y="1503833" x="0"/>
            <a:ext cy="0" cx="9144000"/>
          </a:xfrm>
          <a:prstGeom prst="straightConnector1">
            <a:avLst/>
          </a:prstGeom>
          <a:noFill/>
          <a:ln w="57150" cap="flat">
            <a:solidFill>
              <a:srgbClr val="000000">
                <a:alpha val="14901"/>
              </a:srgbClr>
            </a:solidFill>
            <a:prstDash val="solid"/>
            <a:round/>
            <a:headEnd len="med" type="none" w="med"/>
            <a:tailEnd len="med" type="none" w="med"/>
          </a:ln>
        </p:spPr>
      </p:cxnSp>
      <p:sp>
        <p:nvSpPr>
          <p:cNvPr name="Shape 26" id="26"/>
          <p:cNvSpPr txBox="1"/>
          <p:nvPr>
            <p:ph type="title"/>
          </p:nvPr>
        </p:nvSpPr>
        <p:spPr>
          <a:xfrm>
            <a:off y="274637" x="457200"/>
            <a:ext cy="1143000" cx="8229600"/>
          </a:xfrm>
          <a:prstGeom prst="rect">
            <a:avLst/>
          </a:prstGeom>
          <a:noFill/>
          <a:ln>
            <a:noFill/>
          </a:ln>
        </p:spPr>
        <p:txBody>
          <a:bodyPr bIns="91425" tIns="91425" lIns="91425" anchor="b" anchorCtr="0" rIns="91425"/>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CAPTION_ONLY">
  <p:cSld name="CAPTION_ONLY">
    <p:spTree>
      <p:nvGrpSpPr>
        <p:cNvPr name="Shape 27" id="27"/>
        <p:cNvGrpSpPr/>
        <p:nvPr/>
      </p:nvGrpSpPr>
      <p:grpSpPr>
        <a:xfrm>
          <a:off y="0" x="0"/>
          <a:ext cy="0" cx="0"/>
          <a:chOff y="0" x="0"/>
          <a:chExt cy="0" cx="0"/>
        </a:xfrm>
      </p:grpSpPr>
      <p:sp>
        <p:nvSpPr>
          <p:cNvPr name="Shape 28" id="28"/>
          <p:cNvSpPr txBox="1"/>
          <p:nvPr>
            <p:ph type="body" idx="1"/>
          </p:nvPr>
        </p:nvSpPr>
        <p:spPr>
          <a:xfrm>
            <a:off y="5875078" x="457200"/>
            <a:ext cy="692700" cx="8229600"/>
          </a:xfrm>
          <a:prstGeom prst="rect">
            <a:avLst/>
          </a:prstGeom>
          <a:noFill/>
          <a:ln>
            <a:noFill/>
          </a:ln>
        </p:spPr>
        <p:txBody>
          <a:bodyPr bIns="91425" tIns="91425" lIns="91425" anchor="t" anchorCtr="0" rIns="91425"/>
          <a:lstStyle>
            <a:lvl1pPr indent="-285750" algn="l" marL="285750" rtl="0">
              <a:lnSpc>
                <a:spcPct val="100000"/>
              </a:lnSpc>
              <a:spcBef>
                <a:spcPts val="0"/>
              </a:spcBef>
              <a:spcAft>
                <a:spcPts val="0"/>
              </a:spcAft>
              <a:buClr>
                <a:schemeClr val="dk2"/>
              </a:buClr>
              <a:buSzPct val="166666"/>
              <a:buFont typeface="Arial"/>
              <a:buChar char="•"/>
              <a:defRPr sz="1800" b="0">
                <a:solidFill>
                  <a:schemeClr val="dk2"/>
                </a:solidFill>
              </a:defRPr>
            </a:lvl1pPr>
            <a:lvl2pPr indent="-285750" algn="l" marL="285750" rtl="0">
              <a:lnSpc>
                <a:spcPct val="100000"/>
              </a:lnSpc>
              <a:spcBef>
                <a:spcPts val="0"/>
              </a:spcBef>
              <a:spcAft>
                <a:spcPts val="0"/>
              </a:spcAft>
              <a:buClr>
                <a:schemeClr val="dk2"/>
              </a:buClr>
              <a:buSzPct val="100000"/>
              <a:buFont typeface="Courier New"/>
              <a:buChar char="o"/>
              <a:defRPr sz="1800" b="0">
                <a:solidFill>
                  <a:schemeClr val="dk2"/>
                </a:solidFill>
              </a:defRPr>
            </a:lvl2pPr>
            <a:lvl3pPr indent="-285750" algn="l" marL="285750" rtl="0">
              <a:lnSpc>
                <a:spcPct val="100000"/>
              </a:lnSpc>
              <a:spcBef>
                <a:spcPts val="0"/>
              </a:spcBef>
              <a:spcAft>
                <a:spcPts val="0"/>
              </a:spcAft>
              <a:buClr>
                <a:schemeClr val="dk2"/>
              </a:buClr>
              <a:buSzPct val="100000"/>
              <a:buFont typeface="Wingdings"/>
              <a:buChar char="§"/>
              <a:defRPr sz="1800" b="0">
                <a:solidFill>
                  <a:schemeClr val="dk2"/>
                </a:solidFill>
              </a:defRPr>
            </a:lvl3pPr>
            <a:lvl4pPr indent="-285750" algn="l" marL="285750" rtl="0">
              <a:lnSpc>
                <a:spcPct val="100000"/>
              </a:lnSpc>
              <a:spcBef>
                <a:spcPts val="0"/>
              </a:spcBef>
              <a:spcAft>
                <a:spcPts val="0"/>
              </a:spcAft>
              <a:buClr>
                <a:schemeClr val="dk2"/>
              </a:buClr>
              <a:buSzPct val="166666"/>
              <a:buFont typeface="Arial"/>
              <a:buChar char="•"/>
              <a:defRPr sz="1800" b="0">
                <a:solidFill>
                  <a:schemeClr val="dk2"/>
                </a:solidFill>
              </a:defRPr>
            </a:lvl4pPr>
            <a:lvl5pPr indent="-285750" algn="l" marL="285750" rtl="0">
              <a:lnSpc>
                <a:spcPct val="100000"/>
              </a:lnSpc>
              <a:spcBef>
                <a:spcPts val="0"/>
              </a:spcBef>
              <a:spcAft>
                <a:spcPts val="0"/>
              </a:spcAft>
              <a:buClr>
                <a:schemeClr val="dk2"/>
              </a:buClr>
              <a:buSzPct val="100000"/>
              <a:buFont typeface="Courier New"/>
              <a:buChar char="o"/>
              <a:defRPr sz="1800" b="0">
                <a:solidFill>
                  <a:schemeClr val="dk2"/>
                </a:solidFill>
              </a:defRPr>
            </a:lvl5pPr>
            <a:lvl6pPr indent="-285750" algn="l" marL="285750" rtl="0">
              <a:lnSpc>
                <a:spcPct val="100000"/>
              </a:lnSpc>
              <a:spcBef>
                <a:spcPts val="0"/>
              </a:spcBef>
              <a:spcAft>
                <a:spcPts val="0"/>
              </a:spcAft>
              <a:buClr>
                <a:schemeClr val="dk2"/>
              </a:buClr>
              <a:buSzPct val="100000"/>
              <a:buFont typeface="Wingdings"/>
              <a:buChar char="§"/>
              <a:defRPr sz="1800" b="0">
                <a:solidFill>
                  <a:schemeClr val="dk2"/>
                </a:solidFill>
              </a:defRPr>
            </a:lvl6pPr>
            <a:lvl7pPr indent="-285750" algn="l" marL="285750" rtl="0">
              <a:lnSpc>
                <a:spcPct val="100000"/>
              </a:lnSpc>
              <a:spcBef>
                <a:spcPts val="0"/>
              </a:spcBef>
              <a:spcAft>
                <a:spcPts val="0"/>
              </a:spcAft>
              <a:buClr>
                <a:schemeClr val="dk2"/>
              </a:buClr>
              <a:buSzPct val="166666"/>
              <a:buFont typeface="Arial"/>
              <a:buChar char="•"/>
              <a:defRPr sz="1800" b="0">
                <a:solidFill>
                  <a:schemeClr val="dk2"/>
                </a:solidFill>
              </a:defRPr>
            </a:lvl7pPr>
            <a:lvl8pPr indent="-285750" algn="l" marL="285750" rtl="0">
              <a:lnSpc>
                <a:spcPct val="100000"/>
              </a:lnSpc>
              <a:spcBef>
                <a:spcPts val="0"/>
              </a:spcBef>
              <a:spcAft>
                <a:spcPts val="0"/>
              </a:spcAft>
              <a:buClr>
                <a:schemeClr val="dk2"/>
              </a:buClr>
              <a:buSzPct val="100000"/>
              <a:buFont typeface="Courier New"/>
              <a:buChar char="o"/>
              <a:defRPr sz="1800" b="0">
                <a:solidFill>
                  <a:schemeClr val="dk2"/>
                </a:solidFill>
              </a:defRPr>
            </a:lvl8pPr>
            <a:lvl9pPr indent="-285750" algn="l" marL="285750" rtl="0">
              <a:lnSpc>
                <a:spcPct val="100000"/>
              </a:lnSpc>
              <a:spcBef>
                <a:spcPts val="0"/>
              </a:spcBef>
              <a:spcAft>
                <a:spcPts val="0"/>
              </a:spcAft>
              <a:buClr>
                <a:schemeClr val="dk2"/>
              </a:buClr>
              <a:buSzPct val="100000"/>
              <a:buFont typeface="Wingdings"/>
              <a:buChar char="§"/>
              <a:defRPr sz="1800" b="0">
                <a:solidFill>
                  <a:schemeClr val="dk2"/>
                </a:solidFill>
              </a:defRPr>
            </a:lvl9pPr>
          </a:lstStyle>
          <a:p/>
        </p:txBody>
      </p:sp>
      <p:sp>
        <p:nvSpPr>
          <p:cNvPr name="Shape 29" id="29"/>
          <p:cNvSpPr/>
          <p:nvPr/>
        </p:nvSpPr>
        <p:spPr>
          <a:xfrm>
            <a:off y="0" x="4274"/>
            <a:ext cy="5875200" cx="9144000"/>
          </a:xfrm>
          <a:prstGeom prst="rect">
            <a:avLst/>
          </a:prstGeom>
          <a:solidFill>
            <a:srgbClr val="2388DB"/>
          </a:solidFill>
          <a:ln>
            <a:noFill/>
          </a:ln>
        </p:spPr>
        <p:txBody>
          <a:bodyPr bIns="45700" tIns="45700" lIns="91425" anchor="ctr" anchorCtr="0" rIns="91425">
            <a:spAutoFit/>
          </a:bodyPr>
          <a:lstStyle/>
          <a:p/>
        </p:txBody>
      </p:sp>
      <p:cxnSp>
        <p:nvCxnSpPr>
          <p:cNvPr name="Shape 30" id="30"/>
          <p:cNvCxnSpPr/>
          <p:nvPr/>
        </p:nvCxnSpPr>
        <p:spPr>
          <a:xfrm>
            <a:off y="5845828" x="0"/>
            <a:ext cy="0" cx="9144000"/>
          </a:xfrm>
          <a:prstGeom prst="straightConnector1">
            <a:avLst/>
          </a:prstGeom>
          <a:noFill/>
          <a:ln w="57150" cap="flat">
            <a:solidFill>
              <a:srgbClr val="000000">
                <a:alpha val="14901"/>
              </a:srgbClr>
            </a:solidFill>
            <a:prstDash val="solid"/>
            <a:round/>
            <a:headEnd len="med" type="none" w="med"/>
            <a:tailEnd len="med" type="none" w="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blank" type="blank">
  <p:cSld name="blank">
    <p:bg>
      <p:bgPr>
        <a:solidFill>
          <a:schemeClr val="dk2"/>
        </a:solidFill>
      </p:bgPr>
    </p:bg>
    <p:spTree>
      <p:nvGrpSpPr>
        <p:cNvPr name="Shape 31" id="31"/>
        <p:cNvGrpSpPr/>
        <p:nvPr/>
      </p:nvGrpSpPr>
      <p:grpSpPr>
        <a:xfrm>
          <a:off y="0" x="0"/>
          <a:ext cy="0" cx="0"/>
          <a:chOff y="0" x="0"/>
          <a:chExt cy="0" cx="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type="title">
  <p:cSld name="title">
    <p:spTree>
      <p:nvGrpSpPr>
        <p:cNvPr name="Shape 35" id="35"/>
        <p:cNvGrpSpPr/>
        <p:nvPr/>
      </p:nvGrpSpPr>
      <p:grpSpPr>
        <a:xfrm>
          <a:off y="0" x="0"/>
          <a:ext cy="0" cx="0"/>
          <a:chOff y="0" x="0"/>
          <a:chExt cy="0" cx="0"/>
        </a:xfrm>
      </p:grpSpPr>
      <p:sp>
        <p:nvSpPr>
          <p:cNvPr name="Shape 36" id="36"/>
          <p:cNvSpPr txBox="1"/>
          <p:nvPr>
            <p:ph type="ctrTitle"/>
          </p:nvPr>
        </p:nvSpPr>
        <p:spPr>
          <a:xfrm>
            <a:off y="2111123" x="685800"/>
            <a:ext cy="1546474" cx="7772400"/>
          </a:xfrm>
          <a:prstGeom prst="rect">
            <a:avLst/>
          </a:prstGeom>
          <a:noFill/>
          <a:ln>
            <a:noFill/>
          </a:ln>
        </p:spPr>
        <p:txBody>
          <a:bodyPr bIns="91425" tIns="91425" lIns="91425" anchor="b" anchorCtr="0" rIns="91425"/>
          <a:lstStyle>
            <a:lvl1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1pPr>
            <a:lvl2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2pPr>
            <a:lvl3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3pPr>
            <a:lvl4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4pPr>
            <a:lvl5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5pPr>
            <a:lvl6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6pPr>
            <a:lvl7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7pPr>
            <a:lvl8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8pPr>
            <a:lvl9pPr indent="304800" algn="ctr" marL="0" rtl="0">
              <a:spcBef>
                <a:spcPts val="0"/>
              </a:spcBef>
              <a:buClr>
                <a:schemeClr val="dk1"/>
              </a:buClr>
              <a:buSzPct val="100000"/>
              <a:buFont typeface="Arial"/>
              <a:buNone/>
              <a:defRPr i="0" baseline="0" strike="noStrike" sz="4800" b="1" cap="none" u="none">
                <a:solidFill>
                  <a:schemeClr val="dk1"/>
                </a:solidFill>
                <a:latin typeface="Arial"/>
                <a:ea typeface="Arial"/>
                <a:cs typeface="Arial"/>
                <a:sym typeface="Arial"/>
              </a:defRPr>
            </a:lvl9pPr>
          </a:lstStyle>
          <a:p/>
        </p:txBody>
      </p:sp>
      <p:sp>
        <p:nvSpPr>
          <p:cNvPr name="Shape 37" id="37"/>
          <p:cNvSpPr txBox="1"/>
          <p:nvPr>
            <p:ph type="subTitle" idx="1"/>
          </p:nvPr>
        </p:nvSpPr>
        <p:spPr>
          <a:xfrm>
            <a:off y="3786737" x="685800"/>
            <a:ext cy="1046317" cx="7772400"/>
          </a:xfrm>
          <a:prstGeom prst="rect">
            <a:avLst/>
          </a:prstGeom>
          <a:noFill/>
          <a:ln>
            <a:noFill/>
          </a:ln>
        </p:spPr>
        <p:txBody>
          <a:bodyPr bIns="91425" tIns="91425" lIns="91425" anchor="t" anchorCtr="0" rIns="91425"/>
          <a:lstStyle>
            <a:lvl1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1pPr>
            <a:lvl2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2pPr>
            <a:lvl3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3pPr>
            <a:lvl4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4pPr>
            <a:lvl5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5pPr>
            <a:lvl6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6pPr>
            <a:lvl7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7pPr>
            <a:lvl8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8pPr>
            <a:lvl9pPr indent="190500" algn="ctr" marL="0" rtl="0">
              <a:lnSpc>
                <a:spcPct val="100000"/>
              </a:lnSpc>
              <a:spcBef>
                <a:spcPts val="0"/>
              </a:spcBef>
              <a:spcAft>
                <a:spcPts val="0"/>
              </a:spcAft>
              <a:buClr>
                <a:schemeClr val="dk2"/>
              </a:buClr>
              <a:buSzPct val="100000"/>
              <a:buFont typeface="Arial"/>
              <a:buNone/>
              <a:defRPr i="0" baseline="0" strike="noStrike" sz="3000" b="0" cap="none" u="none">
                <a:solidFill>
                  <a:schemeClr val="dk2"/>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x" type="tx">
  <p:cSld name="tx">
    <p:spTree>
      <p:nvGrpSpPr>
        <p:cNvPr name="Shape 38" id="38"/>
        <p:cNvGrpSpPr/>
        <p:nvPr/>
      </p:nvGrpSpPr>
      <p:grpSpPr>
        <a:xfrm>
          <a:off y="0" x="0"/>
          <a:ext cy="0" cx="0"/>
          <a:chOff y="0" x="0"/>
          <a:chExt cy="0" cx="0"/>
        </a:xfrm>
      </p:grpSpPr>
      <p:sp>
        <p:nvSpPr>
          <p:cNvPr name="Shape 39" id="39"/>
          <p:cNvSpPr txBox="1"/>
          <p:nvPr>
            <p:ph type="title"/>
          </p:nvPr>
        </p:nvSpPr>
        <p:spPr>
          <a:xfrm>
            <a:off y="274637" x="457200"/>
            <a:ext cy="1143000" cx="8229600"/>
          </a:xfrm>
          <a:prstGeom prst="rect">
            <a:avLst/>
          </a:prstGeom>
          <a:noFill/>
          <a:ln>
            <a:noFill/>
          </a:ln>
        </p:spPr>
        <p:txBody>
          <a:bodyPr bIns="91425" tIns="91425" lIns="91425" anchor="b" anchorCtr="0" rIns="91425"/>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p:txBody>
      </p:sp>
      <p:sp>
        <p:nvSpPr>
          <p:cNvPr name="Shape 40" id="40"/>
          <p:cNvSpPr txBox="1"/>
          <p:nvPr>
            <p:ph type="body" idx="1"/>
          </p:nvPr>
        </p:nvSpPr>
        <p:spPr>
          <a:xfrm>
            <a:off y="1600200" x="457200"/>
            <a:ext cy="4967574" cx="8229600"/>
          </a:xfrm>
          <a:prstGeom prst="rect">
            <a:avLst/>
          </a:prstGeom>
          <a:noFill/>
          <a:ln>
            <a:noFill/>
          </a:ln>
        </p:spPr>
        <p:txBody>
          <a:bodyPr bIns="91425" tIns="91425" lIns="91425" anchor="t" anchorCtr="0" rIns="91425"/>
          <a:lstStyle>
            <a:lvl1pPr rtl="0">
              <a:defRPr/>
            </a:lvl1pPr>
            <a:lvl2pPr indent="-285750" marL="742950" rtl="0">
              <a:defRPr/>
            </a:lvl2pPr>
            <a:lvl3pPr indent="-228600" marL="1143000" rtl="0">
              <a:defRPr/>
            </a:lvl3pPr>
            <a:lvl4pPr indent="-228600" marL="1600200" rtl="0">
              <a:defRPr/>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ColTx" type="twoColTx">
  <p:cSld name="twoColTx">
    <p:spTree>
      <p:nvGrpSpPr>
        <p:cNvPr name="Shape 41" id="41"/>
        <p:cNvGrpSpPr/>
        <p:nvPr/>
      </p:nvGrpSpPr>
      <p:grpSpPr>
        <a:xfrm>
          <a:off y="0" x="0"/>
          <a:ext cy="0" cx="0"/>
          <a:chOff y="0" x="0"/>
          <a:chExt cy="0" cx="0"/>
        </a:xfrm>
      </p:grpSpPr>
      <p:sp>
        <p:nvSpPr>
          <p:cNvPr name="Shape 42" id="42"/>
          <p:cNvSpPr txBox="1"/>
          <p:nvPr>
            <p:ph type="title"/>
          </p:nvPr>
        </p:nvSpPr>
        <p:spPr>
          <a:xfrm>
            <a:off y="274637" x="457200"/>
            <a:ext cy="1143000" cx="8229600"/>
          </a:xfrm>
          <a:prstGeom prst="rect">
            <a:avLst/>
          </a:prstGeom>
          <a:noFill/>
          <a:ln>
            <a:noFill/>
          </a:ln>
        </p:spPr>
        <p:txBody>
          <a:bodyPr bIns="91425" tIns="91425" lIns="91425" anchor="b" anchorCtr="0" rIns="91425"/>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p:txBody>
      </p:sp>
      <p:sp>
        <p:nvSpPr>
          <p:cNvPr name="Shape 43" id="43"/>
          <p:cNvSpPr txBox="1"/>
          <p:nvPr>
            <p:ph type="body" idx="1"/>
          </p:nvPr>
        </p:nvSpPr>
        <p:spPr>
          <a:xfrm>
            <a:off y="1600200" x="457200"/>
            <a:ext cy="4967574" cx="3994525"/>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p:txBody>
      </p:sp>
      <p:sp>
        <p:nvSpPr>
          <p:cNvPr name="Shape 44" id="44"/>
          <p:cNvSpPr txBox="1"/>
          <p:nvPr>
            <p:ph type="body" idx="2"/>
          </p:nvPr>
        </p:nvSpPr>
        <p:spPr>
          <a:xfrm>
            <a:off y="1600200" x="4692273"/>
            <a:ext cy="4967574" cx="3994525"/>
          </a:xfrm>
          <a:prstGeom prst="rect">
            <a:avLst/>
          </a:prstGeom>
          <a:noFill/>
          <a:ln>
            <a:noFill/>
          </a:ln>
        </p:spPr>
        <p:txBody>
          <a:bodyPr bIns="91425" tIns="91425" lIns="91425" anchor="t" anchorCtr="0" rIns="91425"/>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Only" type="titleOnly">
  <p:cSld name="titleOnly">
    <p:spTree>
      <p:nvGrpSpPr>
        <p:cNvPr name="Shape 45" id="45"/>
        <p:cNvGrpSpPr/>
        <p:nvPr/>
      </p:nvGrpSpPr>
      <p:grpSpPr>
        <a:xfrm>
          <a:off y="0" x="0"/>
          <a:ext cy="0" cx="0"/>
          <a:chOff y="0" x="0"/>
          <a:chExt cy="0" cx="0"/>
        </a:xfrm>
      </p:grpSpPr>
      <p:sp>
        <p:nvSpPr>
          <p:cNvPr name="Shape 46" id="46"/>
          <p:cNvSpPr txBox="1"/>
          <p:nvPr>
            <p:ph type="title"/>
          </p:nvPr>
        </p:nvSpPr>
        <p:spPr>
          <a:xfrm>
            <a:off y="274637" x="457200"/>
            <a:ext cy="1143000" cx="8229600"/>
          </a:xfrm>
          <a:prstGeom prst="rect">
            <a:avLst/>
          </a:prstGeom>
          <a:noFill/>
          <a:ln>
            <a:noFill/>
          </a:ln>
        </p:spPr>
        <p:txBody>
          <a:bodyPr bIns="91425" tIns="91425" lIns="91425" anchor="b" anchorCtr="0" rIns="91425"/>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CAPTION_ONLY">
  <p:cSld name="CAPTION_ONLY">
    <p:spTree>
      <p:nvGrpSpPr>
        <p:cNvPr name="Shape 47" id="47"/>
        <p:cNvGrpSpPr/>
        <p:nvPr/>
      </p:nvGrpSpPr>
      <p:grpSpPr>
        <a:xfrm>
          <a:off y="0" x="0"/>
          <a:ext cy="0" cx="0"/>
          <a:chOff y="0" x="0"/>
          <a:chExt cy="0" cx="0"/>
        </a:xfrm>
      </p:grpSpPr>
      <p:sp>
        <p:nvSpPr>
          <p:cNvPr name="Shape 48" id="48"/>
          <p:cNvSpPr txBox="1"/>
          <p:nvPr>
            <p:ph type="body" idx="1"/>
          </p:nvPr>
        </p:nvSpPr>
        <p:spPr>
          <a:xfrm>
            <a:off y="5875078" x="457200"/>
            <a:ext cy="692693" cx="8229600"/>
          </a:xfrm>
          <a:prstGeom prst="rect">
            <a:avLst/>
          </a:prstGeom>
          <a:noFill/>
          <a:ln>
            <a:noFill/>
          </a:ln>
        </p:spPr>
        <p:txBody>
          <a:bodyPr bIns="91425" tIns="91425" lIns="91425" anchor="t" anchorCtr="0" rIns="91425"/>
          <a:lstStyle>
            <a:lvl1pPr indent="-285750" algn="ctr" marL="285750" rtl="0">
              <a:lnSpc>
                <a:spcPct val="100000"/>
              </a:lnSpc>
              <a:spcBef>
                <a:spcPts val="360"/>
              </a:spcBef>
              <a:spcAft>
                <a:spcPts val="0"/>
              </a:spcAft>
              <a:buClr>
                <a:schemeClr val="dk1"/>
              </a:buClr>
              <a:buSzPct val="166666"/>
              <a:buFont typeface="Arial"/>
              <a:buChar char="•"/>
              <a:defRPr sz="1800">
                <a:solidFill>
                  <a:schemeClr val="dk1"/>
                </a:solidFill>
              </a:defRPr>
            </a:lvl1pPr>
            <a:lvl2pPr indent="-285750" algn="ctr" marL="285750" rtl="0">
              <a:lnSpc>
                <a:spcPct val="100000"/>
              </a:lnSpc>
              <a:spcBef>
                <a:spcPts val="360"/>
              </a:spcBef>
              <a:spcAft>
                <a:spcPts val="0"/>
              </a:spcAft>
              <a:buClr>
                <a:schemeClr val="dk1"/>
              </a:buClr>
              <a:buSzPct val="100000"/>
              <a:buFont typeface="Courier New"/>
              <a:buChar char="o"/>
              <a:defRPr sz="1800">
                <a:solidFill>
                  <a:schemeClr val="dk1"/>
                </a:solidFill>
              </a:defRPr>
            </a:lvl2pPr>
            <a:lvl3pPr indent="-285750" algn="ctr" marL="285750" rtl="0">
              <a:lnSpc>
                <a:spcPct val="100000"/>
              </a:lnSpc>
              <a:spcBef>
                <a:spcPts val="360"/>
              </a:spcBef>
              <a:spcAft>
                <a:spcPts val="0"/>
              </a:spcAft>
              <a:buClr>
                <a:schemeClr val="dk1"/>
              </a:buClr>
              <a:buSzPct val="100000"/>
              <a:buFont typeface="Wingdings"/>
              <a:buChar char="§"/>
              <a:defRPr sz="1800">
                <a:solidFill>
                  <a:schemeClr val="dk1"/>
                </a:solidFill>
              </a:defRPr>
            </a:lvl3pPr>
            <a:lvl4pPr indent="-285750" algn="ctr" marL="285750" rtl="0">
              <a:lnSpc>
                <a:spcPct val="100000"/>
              </a:lnSpc>
              <a:spcBef>
                <a:spcPts val="360"/>
              </a:spcBef>
              <a:spcAft>
                <a:spcPts val="0"/>
              </a:spcAft>
              <a:buClr>
                <a:schemeClr val="dk1"/>
              </a:buClr>
              <a:buSzPct val="166666"/>
              <a:buFont typeface="Arial"/>
              <a:buChar char="•"/>
              <a:defRPr sz="1800">
                <a:solidFill>
                  <a:schemeClr val="dk1"/>
                </a:solidFill>
              </a:defRPr>
            </a:lvl4pPr>
            <a:lvl5pPr indent="-285750" algn="ctr" marL="285750" rtl="0">
              <a:lnSpc>
                <a:spcPct val="100000"/>
              </a:lnSpc>
              <a:spcBef>
                <a:spcPts val="360"/>
              </a:spcBef>
              <a:spcAft>
                <a:spcPts val="0"/>
              </a:spcAft>
              <a:buClr>
                <a:schemeClr val="dk1"/>
              </a:buClr>
              <a:buSzPct val="100000"/>
              <a:buFont typeface="Courier New"/>
              <a:buChar char="o"/>
              <a:defRPr sz="1800">
                <a:solidFill>
                  <a:schemeClr val="dk1"/>
                </a:solidFill>
              </a:defRPr>
            </a:lvl5pPr>
            <a:lvl6pPr indent="-285750" algn="ctr" marL="285750" rtl="0">
              <a:lnSpc>
                <a:spcPct val="100000"/>
              </a:lnSpc>
              <a:spcBef>
                <a:spcPts val="360"/>
              </a:spcBef>
              <a:spcAft>
                <a:spcPts val="0"/>
              </a:spcAft>
              <a:buClr>
                <a:schemeClr val="dk1"/>
              </a:buClr>
              <a:buSzPct val="100000"/>
              <a:buFont typeface="Wingdings"/>
              <a:buChar char="§"/>
              <a:defRPr sz="1800">
                <a:solidFill>
                  <a:schemeClr val="dk1"/>
                </a:solidFill>
              </a:defRPr>
            </a:lvl6pPr>
            <a:lvl7pPr indent="-285750" algn="ctr" marL="285750" rtl="0">
              <a:lnSpc>
                <a:spcPct val="100000"/>
              </a:lnSpc>
              <a:spcBef>
                <a:spcPts val="360"/>
              </a:spcBef>
              <a:spcAft>
                <a:spcPts val="0"/>
              </a:spcAft>
              <a:buClr>
                <a:schemeClr val="dk1"/>
              </a:buClr>
              <a:buSzPct val="166666"/>
              <a:buFont typeface="Arial"/>
              <a:buChar char="•"/>
              <a:defRPr sz="1800">
                <a:solidFill>
                  <a:schemeClr val="dk1"/>
                </a:solidFill>
              </a:defRPr>
            </a:lvl7pPr>
            <a:lvl8pPr indent="-285750" algn="ctr" marL="285750" rtl="0">
              <a:lnSpc>
                <a:spcPct val="100000"/>
              </a:lnSpc>
              <a:spcBef>
                <a:spcPts val="360"/>
              </a:spcBef>
              <a:spcAft>
                <a:spcPts val="0"/>
              </a:spcAft>
              <a:buClr>
                <a:schemeClr val="dk1"/>
              </a:buClr>
              <a:buSzPct val="100000"/>
              <a:buFont typeface="Courier New"/>
              <a:buChar char="o"/>
              <a:defRPr sz="1800">
                <a:solidFill>
                  <a:schemeClr val="dk1"/>
                </a:solidFill>
              </a:defRPr>
            </a:lvl8pPr>
            <a:lvl9pPr indent="-285750" algn="ctr" marL="285750" rtl="0">
              <a:lnSpc>
                <a:spcPct val="100000"/>
              </a:lnSpc>
              <a:spcBef>
                <a:spcPts val="360"/>
              </a:spcBef>
              <a:spcAft>
                <a:spcPts val="0"/>
              </a:spcAft>
              <a:buClr>
                <a:schemeClr val="dk1"/>
              </a:buClr>
              <a:buSzPct val="100000"/>
              <a:buFont typeface="Wingdings"/>
              <a:buChar char="§"/>
              <a:defRPr sz="1800">
                <a:solidFill>
                  <a:schemeClr val="dk1"/>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blank" type="blank">
  <p:cSld name="blank">
    <p:spTree>
      <p:nvGrpSpPr>
        <p:cNvPr name="Shape 49" id="49"/>
        <p:cNvGrpSpPr/>
        <p:nvPr/>
      </p:nvGrpSpPr>
      <p:grpSpPr>
        <a:xfrm>
          <a:off y="0" x="0"/>
          <a:ext cy="0" cx="0"/>
          <a:chOff y="0" x="0"/>
          <a:chExt cy="0" cx="0"/>
        </a:xfrm>
      </p:grpSpPr>
    </p:spTree>
  </p:cSld>
  <p:clrMapOvr>
    <a:masterClrMapping/>
  </p:clrMapOvr>
</p:sldLayout>
</file>

<file path=ppt/slideMasters/_rels/slideMaster1.xml.rels><?xml version="1.0" encoding="UTF-8" standalone="yes"?><Relationships xmlns="http://schemas.openxmlformats.org/package/2006/relationships"><Relationship Type="http://schemas.openxmlformats.org/officeDocument/2006/relationships/slideLayout" Id="rId2" Target="../slideLayouts/slideLayout2.xml"/><Relationship Type="http://schemas.openxmlformats.org/officeDocument/2006/relationships/slideLayout" Id="rId1" Target="../slideLayouts/slideLayout1.xml"/><Relationship Type="http://schemas.openxmlformats.org/officeDocument/2006/relationships/slideLayout" Id="rId4" Target="../slideLayouts/slideLayout4.xml"/><Relationship Type="http://schemas.openxmlformats.org/officeDocument/2006/relationships/slideLayout" Id="rId3" Target="../slideLayouts/slideLayout3.xml"/><Relationship Type="http://schemas.openxmlformats.org/officeDocument/2006/relationships/slideLayout" Id="rId6" Target="../slideLayouts/slideLayout6.xml"/><Relationship Type="http://schemas.openxmlformats.org/officeDocument/2006/relationships/slideLayout" Id="rId5" Target="../slideLayouts/slideLayout5.xml"/><Relationship Type="http://schemas.openxmlformats.org/officeDocument/2006/relationships/theme" Id="rId7" Target="../theme/theme3.xml"/></Relationships>
</file>

<file path=ppt/slideMasters/_rels/slideMaster2.xml.rels><?xml version="1.0" encoding="UTF-8" standalone="yes"?><Relationships xmlns="http://schemas.openxmlformats.org/package/2006/relationships"><Relationship Type="http://schemas.openxmlformats.org/officeDocument/2006/relationships/slideLayout" Id="rId2" Target="../slideLayouts/slideLayout8.xml"/><Relationship Type="http://schemas.openxmlformats.org/officeDocument/2006/relationships/slideLayout" Id="rId1" Target="../slideLayouts/slideLayout7.xml"/><Relationship Type="http://schemas.openxmlformats.org/officeDocument/2006/relationships/slideLayout" Id="rId4" Target="../slideLayouts/slideLayout10.xml"/><Relationship Type="http://schemas.openxmlformats.org/officeDocument/2006/relationships/slideLayout" Id="rId3" Target="../slideLayouts/slideLayout9.xml"/><Relationship Type="http://schemas.openxmlformats.org/officeDocument/2006/relationships/slideLayout" Id="rId6" Target="../slideLayouts/slideLayout12.xml"/><Relationship Type="http://schemas.openxmlformats.org/officeDocument/2006/relationships/slideLayout" Id="rId5" Target="../slideLayouts/slideLayout11.xml"/><Relationship Type="http://schemas.openxmlformats.org/officeDocument/2006/relationships/theme" Id="rId7"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4" id="4"/>
        <p:cNvGrpSpPr/>
        <p:nvPr/>
      </p:nvGrpSpPr>
      <p:grpSpPr>
        <a:xfrm>
          <a:off y="0" x="0"/>
          <a:ext cy="0" cx="0"/>
          <a:chOff y="0" x="0"/>
          <a:chExt cy="0" cx="0"/>
        </a:xfrm>
      </p:grpSpPr>
      <p:sp>
        <p:nvSpPr>
          <p:cNvPr name="Shape 5" id="5"/>
          <p:cNvSpPr txBox="1"/>
          <p:nvPr>
            <p:ph type="title"/>
          </p:nvPr>
        </p:nvSpPr>
        <p:spPr>
          <a:xfrm>
            <a:off y="274637" x="457200"/>
            <a:ext cy="1143000" cx="8229600"/>
          </a:xfrm>
          <a:prstGeom prst="rect">
            <a:avLst/>
          </a:prstGeom>
          <a:noFill/>
          <a:ln>
            <a:noFill/>
          </a:ln>
        </p:spPr>
        <p:txBody>
          <a:bodyPr bIns="91425" tIns="91425" lIns="91425" anchor="b" anchorCtr="0" rIns="91425"/>
          <a:lstStyle>
            <a:lvl1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1pPr>
            <a:lvl2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2pPr>
            <a:lvl3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3pPr>
            <a:lvl4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4pPr>
            <a:lvl5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5pPr>
            <a:lvl6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6pPr>
            <a:lvl7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7pPr>
            <a:lvl8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8pPr>
            <a:lvl9pPr indent="228600" algn="l" marL="0" rtl="0">
              <a:spcBef>
                <a:spcPts val="0"/>
              </a:spcBef>
              <a:buClr>
                <a:schemeClr val="lt1"/>
              </a:buClr>
              <a:buSzPct val="100000"/>
              <a:buFont typeface="Arial"/>
              <a:buNone/>
              <a:defRPr i="0" baseline="0" strike="noStrike" sz="3600" b="1" cap="none" u="none">
                <a:solidFill>
                  <a:schemeClr val="lt1"/>
                </a:solidFill>
                <a:latin typeface="Arial"/>
                <a:ea typeface="Arial"/>
                <a:cs typeface="Arial"/>
                <a:sym typeface="Arial"/>
              </a:defRPr>
            </a:lvl9pPr>
          </a:lstStyle>
          <a:p/>
        </p:txBody>
      </p:sp>
      <p:sp>
        <p:nvSpPr>
          <p:cNvPr name="Shape 6" id="6"/>
          <p:cNvSpPr txBox="1"/>
          <p:nvPr>
            <p:ph type="body" idx="1"/>
          </p:nvPr>
        </p:nvSpPr>
        <p:spPr>
          <a:xfrm>
            <a:off y="1600200" x="457200"/>
            <a:ext cy="4967700" cx="8229600"/>
          </a:xfrm>
          <a:prstGeom prst="rect">
            <a:avLst/>
          </a:prstGeom>
          <a:noFill/>
          <a:ln>
            <a:noFill/>
          </a:ln>
        </p:spPr>
        <p:txBody>
          <a:bodyPr bIns="91425" tIns="91425" lIns="91425" anchor="t" anchorCtr="0" rIns="91425"/>
          <a:lstStyle>
            <a:lvl1pPr indent="-342900" algn="l" marL="342900" rtl="0">
              <a:spcBef>
                <a:spcPts val="600"/>
              </a:spcBef>
              <a:buClr>
                <a:schemeClr val="dk1"/>
              </a:buClr>
              <a:buSzPct val="166666"/>
              <a:buFont typeface="Arial"/>
              <a:buChar char="•"/>
              <a:defRPr i="0" baseline="0" strike="noStrike" sz="3000" b="0" cap="none" u="none">
                <a:solidFill>
                  <a:schemeClr val="dk1"/>
                </a:solidFill>
                <a:latin typeface="Arial"/>
                <a:ea typeface="Arial"/>
                <a:cs typeface="Arial"/>
                <a:sym typeface="Arial"/>
              </a:defRPr>
            </a:lvl1pPr>
            <a:lvl2pPr indent="-285750" algn="l" marL="742950" rtl="0">
              <a:spcBef>
                <a:spcPts val="480"/>
              </a:spcBef>
              <a:buClr>
                <a:schemeClr val="dk1"/>
              </a:buClr>
              <a:buSzPct val="100000"/>
              <a:buFont typeface="Courier New"/>
              <a:buChar char="o"/>
              <a:defRPr i="0" baseline="0" strike="noStrike" sz="2400" b="0" cap="none" u="none">
                <a:solidFill>
                  <a:schemeClr val="dk1"/>
                </a:solidFill>
                <a:latin typeface="Arial"/>
                <a:ea typeface="Arial"/>
                <a:cs typeface="Arial"/>
                <a:sym typeface="Arial"/>
              </a:defRPr>
            </a:lvl2pPr>
            <a:lvl3pPr indent="-228600" algn="l" marL="1143000" rtl="0">
              <a:spcBef>
                <a:spcPts val="480"/>
              </a:spcBef>
              <a:buClr>
                <a:schemeClr val="dk1"/>
              </a:buClr>
              <a:buSzPct val="100000"/>
              <a:buFont typeface="Wingdings"/>
              <a:buChar char="§"/>
              <a:defRPr i="0" baseline="0" strike="noStrike" sz="2400" b="0" cap="none" u="none">
                <a:solidFill>
                  <a:schemeClr val="dk1"/>
                </a:solidFill>
                <a:latin typeface="Arial"/>
                <a:ea typeface="Arial"/>
                <a:cs typeface="Arial"/>
                <a:sym typeface="Arial"/>
              </a:defRPr>
            </a:lvl3pPr>
            <a:lvl4pPr indent="-228600" algn="l" marL="1600200" rtl="0">
              <a:spcBef>
                <a:spcPts val="360"/>
              </a:spcBef>
              <a:buClr>
                <a:schemeClr val="dk1"/>
              </a:buClr>
              <a:buSzPct val="166666"/>
              <a:buFont typeface="Arial"/>
              <a:buChar char="•"/>
              <a:defRPr i="0" baseline="0" strike="noStrike" sz="1800" b="0" cap="none" u="none">
                <a:solidFill>
                  <a:schemeClr val="dk1"/>
                </a:solidFill>
                <a:latin typeface="Arial"/>
                <a:ea typeface="Arial"/>
                <a:cs typeface="Arial"/>
                <a:sym typeface="Arial"/>
              </a:defRPr>
            </a:lvl4pPr>
            <a:lvl5pPr indent="-228600" algn="l" marL="2057400" rtl="0">
              <a:spcBef>
                <a:spcPts val="360"/>
              </a:spcBef>
              <a:buClr>
                <a:schemeClr val="dk1"/>
              </a:buClr>
              <a:buSzPct val="100000"/>
              <a:buFont typeface="Courier New"/>
              <a:buChar char="o"/>
              <a:defRPr i="0" baseline="0" strike="noStrike" sz="1800" b="0" cap="none" u="none">
                <a:solidFill>
                  <a:schemeClr val="dk1"/>
                </a:solidFill>
                <a:latin typeface="Arial"/>
                <a:ea typeface="Arial"/>
                <a:cs typeface="Arial"/>
                <a:sym typeface="Arial"/>
              </a:defRPr>
            </a:lvl5pPr>
            <a:lvl6pPr indent="-228600" algn="l" marL="2514600" rtl="0">
              <a:spcBef>
                <a:spcPts val="360"/>
              </a:spcBef>
              <a:buClr>
                <a:schemeClr val="dk1"/>
              </a:buClr>
              <a:buSzPct val="100000"/>
              <a:buFont typeface="Wingdings"/>
              <a:buChar char="§"/>
              <a:defRPr i="0" baseline="0" strike="noStrike" sz="1800" b="0" cap="none" u="none">
                <a:solidFill>
                  <a:schemeClr val="dk1"/>
                </a:solidFill>
                <a:latin typeface="Arial"/>
                <a:ea typeface="Arial"/>
                <a:cs typeface="Arial"/>
                <a:sym typeface="Arial"/>
              </a:defRPr>
            </a:lvl6pPr>
            <a:lvl7pPr indent="-228600" algn="l" marL="2971800" rtl="0">
              <a:spcBef>
                <a:spcPts val="360"/>
              </a:spcBef>
              <a:buClr>
                <a:schemeClr val="dk1"/>
              </a:buClr>
              <a:buSzPct val="166666"/>
              <a:buFont typeface="Arial"/>
              <a:buChar char="•"/>
              <a:defRPr i="0" baseline="0" strike="noStrike" sz="1800" b="0" cap="none" u="none">
                <a:solidFill>
                  <a:schemeClr val="dk1"/>
                </a:solidFill>
                <a:latin typeface="Arial"/>
                <a:ea typeface="Arial"/>
                <a:cs typeface="Arial"/>
                <a:sym typeface="Arial"/>
              </a:defRPr>
            </a:lvl7pPr>
            <a:lvl8pPr indent="-228600" algn="l" marL="3429000" rtl="0">
              <a:spcBef>
                <a:spcPts val="360"/>
              </a:spcBef>
              <a:buClr>
                <a:schemeClr val="dk1"/>
              </a:buClr>
              <a:buSzPct val="100000"/>
              <a:buFont typeface="Courier New"/>
              <a:buChar char="o"/>
              <a:defRPr i="0" baseline="0" strike="noStrike" sz="1800" b="0" cap="none" u="none">
                <a:solidFill>
                  <a:schemeClr val="dk1"/>
                </a:solidFill>
                <a:latin typeface="Arial"/>
                <a:ea typeface="Arial"/>
                <a:cs typeface="Arial"/>
                <a:sym typeface="Arial"/>
              </a:defRPr>
            </a:lvl8pPr>
            <a:lvl9pPr indent="-228600" algn="l" marL="3886200" rtl="0">
              <a:spcBef>
                <a:spcPts val="360"/>
              </a:spcBef>
              <a:buClr>
                <a:schemeClr val="dk1"/>
              </a:buClr>
              <a:buSzPct val="100000"/>
              <a:buFont typeface="Wingdings"/>
              <a:buChar char="§"/>
              <a:defRPr i="0" baseline="0" strike="noStrike" sz="1800" b="0" cap="none" u="none">
                <a:solidFill>
                  <a:schemeClr val="dk1"/>
                </a:solidFill>
                <a:latin typeface="Arial"/>
                <a:ea typeface="Arial"/>
                <a:cs typeface="Arial"/>
                <a:sym typeface="Arial"/>
              </a:defRPr>
            </a:lvl9pPr>
          </a:lstStyle>
          <a:p/>
        </p:txBody>
      </p:sp>
    </p:spTree>
  </p:cSld>
  <p:clrMap accent6="accent6" tx2="lt2" bg2="dk2" accent5="accent5" tx1="dk1" bg1="lt1" accent4="accent4" accent3="accent3" accent2="accent2" accent1="accent1" folHlink="folHlink" hlink="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32" id="32"/>
        <p:cNvGrpSpPr/>
        <p:nvPr/>
      </p:nvGrpSpPr>
      <p:grpSpPr>
        <a:xfrm>
          <a:off y="0" x="0"/>
          <a:ext cy="0" cx="0"/>
          <a:chOff y="0" x="0"/>
          <a:chExt cy="0" cx="0"/>
        </a:xfrm>
      </p:grpSpPr>
      <p:sp>
        <p:nvSpPr>
          <p:cNvPr name="Shape 33" id="33"/>
          <p:cNvSpPr txBox="1"/>
          <p:nvPr>
            <p:ph type="title"/>
          </p:nvPr>
        </p:nvSpPr>
        <p:spPr>
          <a:xfrm>
            <a:off y="274637" x="457200"/>
            <a:ext cy="1143000" cx="8229600"/>
          </a:xfrm>
          <a:prstGeom prst="rect">
            <a:avLst/>
          </a:prstGeom>
          <a:noFill/>
          <a:ln>
            <a:noFill/>
          </a:ln>
        </p:spPr>
        <p:txBody>
          <a:bodyPr bIns="91425" tIns="91425" lIns="91425" anchor="b" anchorCtr="0" rIns="91425"/>
          <a:lstStyle>
            <a:lvl1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1pPr>
            <a:lvl2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2pPr>
            <a:lvl3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3pPr>
            <a:lvl4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4pPr>
            <a:lvl5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5pPr>
            <a:lvl6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6pPr>
            <a:lvl7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7pPr>
            <a:lvl8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8pPr>
            <a:lvl9pPr indent="228600" algn="l" marL="0" rtl="0">
              <a:spcBef>
                <a:spcPts val="0"/>
              </a:spcBef>
              <a:buClr>
                <a:schemeClr val="dk1"/>
              </a:buClr>
              <a:buSzPct val="100000"/>
              <a:buFont typeface="Arial"/>
              <a:buNone/>
              <a:defRPr i="0" baseline="0" strike="noStrike" sz="3600" b="1" cap="none" u="none">
                <a:solidFill>
                  <a:schemeClr val="dk1"/>
                </a:solidFill>
                <a:latin typeface="Arial"/>
                <a:ea typeface="Arial"/>
                <a:cs typeface="Arial"/>
                <a:sym typeface="Arial"/>
              </a:defRPr>
            </a:lvl9pPr>
          </a:lstStyle>
          <a:p/>
        </p:txBody>
      </p:sp>
      <p:sp>
        <p:nvSpPr>
          <p:cNvPr name="Shape 34" id="34"/>
          <p:cNvSpPr txBox="1"/>
          <p:nvPr>
            <p:ph type="body" idx="1"/>
          </p:nvPr>
        </p:nvSpPr>
        <p:spPr>
          <a:xfrm>
            <a:off y="1600200" x="457200"/>
            <a:ext cy="4967574" cx="8229600"/>
          </a:xfrm>
          <a:prstGeom prst="rect">
            <a:avLst/>
          </a:prstGeom>
          <a:noFill/>
          <a:ln>
            <a:noFill/>
          </a:ln>
        </p:spPr>
        <p:txBody>
          <a:bodyPr bIns="91425" tIns="91425" lIns="91425" anchor="t" anchorCtr="0" rIns="91425"/>
          <a:lstStyle>
            <a:lvl1pPr indent="-342900" algn="l" marL="342900" rtl="0">
              <a:spcBef>
                <a:spcPts val="600"/>
              </a:spcBef>
              <a:buClr>
                <a:schemeClr val="dk1"/>
              </a:buClr>
              <a:buSzPct val="166666"/>
              <a:buFont typeface="Arial"/>
              <a:buChar char="•"/>
              <a:defRPr i="0" baseline="0" strike="noStrike" sz="3000" b="0" cap="none" u="none">
                <a:solidFill>
                  <a:schemeClr val="dk1"/>
                </a:solidFill>
                <a:latin typeface="Arial"/>
                <a:ea typeface="Arial"/>
                <a:cs typeface="Arial"/>
                <a:sym typeface="Arial"/>
              </a:defRPr>
            </a:lvl1pPr>
            <a:lvl2pPr indent="-285750" algn="l" marL="742950" rtl="0">
              <a:spcBef>
                <a:spcPts val="480"/>
              </a:spcBef>
              <a:buClr>
                <a:schemeClr val="dk1"/>
              </a:buClr>
              <a:buSzPct val="100000"/>
              <a:buFont typeface="Courier New"/>
              <a:buChar char="o"/>
              <a:defRPr i="0" baseline="0" strike="noStrike" sz="2400" b="0" cap="none" u="none">
                <a:solidFill>
                  <a:schemeClr val="dk1"/>
                </a:solidFill>
                <a:latin typeface="Arial"/>
                <a:ea typeface="Arial"/>
                <a:cs typeface="Arial"/>
                <a:sym typeface="Arial"/>
              </a:defRPr>
            </a:lvl2pPr>
            <a:lvl3pPr indent="-228600" algn="l" marL="1143000" rtl="0">
              <a:spcBef>
                <a:spcPts val="480"/>
              </a:spcBef>
              <a:buClr>
                <a:schemeClr val="dk1"/>
              </a:buClr>
              <a:buSzPct val="100000"/>
              <a:buFont typeface="Wingdings"/>
              <a:buChar char="§"/>
              <a:defRPr i="0" baseline="0" strike="noStrike" sz="2400" b="0" cap="none" u="none">
                <a:solidFill>
                  <a:schemeClr val="dk1"/>
                </a:solidFill>
                <a:latin typeface="Arial"/>
                <a:ea typeface="Arial"/>
                <a:cs typeface="Arial"/>
                <a:sym typeface="Arial"/>
              </a:defRPr>
            </a:lvl3pPr>
            <a:lvl4pPr indent="-228600" algn="l" marL="1600200" rtl="0">
              <a:spcBef>
                <a:spcPts val="360"/>
              </a:spcBef>
              <a:buClr>
                <a:schemeClr val="dk1"/>
              </a:buClr>
              <a:buSzPct val="166666"/>
              <a:buFont typeface="Arial"/>
              <a:buChar char="•"/>
              <a:defRPr i="0" baseline="0" strike="noStrike" sz="1800" b="0" cap="none" u="none">
                <a:solidFill>
                  <a:schemeClr val="dk1"/>
                </a:solidFill>
                <a:latin typeface="Arial"/>
                <a:ea typeface="Arial"/>
                <a:cs typeface="Arial"/>
                <a:sym typeface="Arial"/>
              </a:defRPr>
            </a:lvl4pPr>
            <a:lvl5pPr indent="-228600" algn="l" marL="2057400" rtl="0">
              <a:spcBef>
                <a:spcPts val="360"/>
              </a:spcBef>
              <a:buClr>
                <a:schemeClr val="dk1"/>
              </a:buClr>
              <a:buSzPct val="100000"/>
              <a:buFont typeface="Courier New"/>
              <a:buChar char="o"/>
              <a:defRPr i="0" baseline="0" strike="noStrike" sz="1800" b="0" cap="none" u="none">
                <a:solidFill>
                  <a:schemeClr val="dk1"/>
                </a:solidFill>
                <a:latin typeface="Arial"/>
                <a:ea typeface="Arial"/>
                <a:cs typeface="Arial"/>
                <a:sym typeface="Arial"/>
              </a:defRPr>
            </a:lvl5pPr>
            <a:lvl6pPr indent="-228600" algn="l" marL="2514600" rtl="0">
              <a:spcBef>
                <a:spcPts val="360"/>
              </a:spcBef>
              <a:buClr>
                <a:schemeClr val="dk1"/>
              </a:buClr>
              <a:buSzPct val="100000"/>
              <a:buFont typeface="Wingdings"/>
              <a:buChar char="§"/>
              <a:defRPr i="0" baseline="0" strike="noStrike" sz="1800" b="0" cap="none" u="none">
                <a:solidFill>
                  <a:schemeClr val="dk1"/>
                </a:solidFill>
                <a:latin typeface="Arial"/>
                <a:ea typeface="Arial"/>
                <a:cs typeface="Arial"/>
                <a:sym typeface="Arial"/>
              </a:defRPr>
            </a:lvl6pPr>
            <a:lvl7pPr indent="-228600" algn="l" marL="2971800" rtl="0">
              <a:spcBef>
                <a:spcPts val="360"/>
              </a:spcBef>
              <a:buClr>
                <a:schemeClr val="dk1"/>
              </a:buClr>
              <a:buSzPct val="166666"/>
              <a:buFont typeface="Arial"/>
              <a:buChar char="•"/>
              <a:defRPr i="0" baseline="0" strike="noStrike" sz="1800" b="0" cap="none" u="none">
                <a:solidFill>
                  <a:schemeClr val="dk1"/>
                </a:solidFill>
                <a:latin typeface="Arial"/>
                <a:ea typeface="Arial"/>
                <a:cs typeface="Arial"/>
                <a:sym typeface="Arial"/>
              </a:defRPr>
            </a:lvl7pPr>
            <a:lvl8pPr indent="-228600" algn="l" marL="3429000" rtl="0">
              <a:spcBef>
                <a:spcPts val="360"/>
              </a:spcBef>
              <a:buClr>
                <a:schemeClr val="dk1"/>
              </a:buClr>
              <a:buSzPct val="100000"/>
              <a:buFont typeface="Courier New"/>
              <a:buChar char="o"/>
              <a:defRPr i="0" baseline="0" strike="noStrike" sz="1800" b="0" cap="none" u="none">
                <a:solidFill>
                  <a:schemeClr val="dk1"/>
                </a:solidFill>
                <a:latin typeface="Arial"/>
                <a:ea typeface="Arial"/>
                <a:cs typeface="Arial"/>
                <a:sym typeface="Arial"/>
              </a:defRPr>
            </a:lvl8pPr>
            <a:lvl9pPr indent="-228600" algn="l" marL="3886200" rtl="0">
              <a:spcBef>
                <a:spcPts val="360"/>
              </a:spcBef>
              <a:buClr>
                <a:schemeClr val="dk1"/>
              </a:buClr>
              <a:buSzPct val="100000"/>
              <a:buFont typeface="Wingdings"/>
              <a:buChar char="§"/>
              <a:defRPr i="0" baseline="0" strike="noStrike" sz="1800" b="0" cap="none" u="none">
                <a:solidFill>
                  <a:schemeClr val="dk1"/>
                </a:solidFill>
                <a:latin typeface="Arial"/>
                <a:ea typeface="Arial"/>
                <a:cs typeface="Arial"/>
                <a:sym typeface="Arial"/>
              </a:defRPr>
            </a:lvl9pPr>
          </a:lstStyle>
          <a:p/>
        </p:txBody>
      </p:sp>
    </p:spTree>
  </p:cSld>
  <p:clrMap accent6="accent6" tx2="lt2" bg2="dk2" accent5="accent5" tx1="dk1" bg1="lt1" accent4="accent4" accent3="accent3" accent2="accent2" accent1="accent1" folHlink="folHlink" hlink="hlink"/>
  <p:sldLayoutIdLst>
    <p:sldLayoutId id="2147483654" r:id="rId1"/>
    <p:sldLayoutId id="2147483655" r:id="rId2"/>
    <p:sldLayoutId id="2147483656" r:id="rId3"/>
    <p:sldLayoutId id="2147483657" r:id="rId4"/>
    <p:sldLayoutId id="2147483658" r:id="rId5"/>
    <p:sldLayoutId id="2147483659"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ype="http://schemas.openxmlformats.org/officeDocument/2006/relationships/notesSlide" Id="rId2" Target="../notesSlides/notesSlide1.xml"/><Relationship Type="http://schemas.openxmlformats.org/officeDocument/2006/relationships/slideLayout" Id="rId1" Target="../slideLayouts/slideLayout1.xml"/></Relationships>
</file>

<file path=ppt/slides/_rels/slide2.xml.rels><?xml version="1.0" encoding="UTF-8" standalone="yes"?><Relationships xmlns="http://schemas.openxmlformats.org/package/2006/relationships"><Relationship Type="http://schemas.openxmlformats.org/officeDocument/2006/relationships/notesSlide" Id="rId2" Target="../notesSlides/notesSlide2.xml"/><Relationship Type="http://schemas.openxmlformats.org/officeDocument/2006/relationships/slideLayout" Id="rId1" Target="../slideLayouts/slideLayout2.xml"/></Relationships>
</file>

<file path=ppt/slides/_rels/slide3.xml.rels><?xml version="1.0" encoding="UTF-8" standalone="yes"?><Relationships xmlns="http://schemas.openxmlformats.org/package/2006/relationships"><Relationship Type="http://schemas.openxmlformats.org/officeDocument/2006/relationships/notesSlide" Id="rId2" Target="../notesSlides/notesSlide3.xml"/><Relationship Type="http://schemas.openxmlformats.org/officeDocument/2006/relationships/slideLayout" Id="rId1" Target="../slideLayouts/slideLayout2.xml"/></Relationships>
</file>

<file path=ppt/slides/_rels/slide4.xml.rels><?xml version="1.0" encoding="UTF-8" standalone="yes"?><Relationships xmlns="http://schemas.openxmlformats.org/package/2006/relationships"><Relationship Type="http://schemas.openxmlformats.org/officeDocument/2006/relationships/notesSlide" Id="rId2" Target="../notesSlides/notesSlide4.xml"/><Relationship Type="http://schemas.openxmlformats.org/officeDocument/2006/relationships/slideLayout" Id="rId1" Target="../slideLayouts/slideLayout2.xml"/></Relationships>
</file>

<file path=ppt/slides/_rels/slide5.xml.rels><?xml version="1.0" encoding="UTF-8" standalone="yes"?><Relationships xmlns="http://schemas.openxmlformats.org/package/2006/relationships"><Relationship Type="http://schemas.openxmlformats.org/officeDocument/2006/relationships/notesSlide" Id="rId2" Target="../notesSlides/notesSlide5.xml"/><Relationship Type="http://schemas.openxmlformats.org/officeDocument/2006/relationships/slideLayout" Id="rId1" Target="../slideLayouts/slideLayout3.xml"/></Relationships>
</file>

<file path=ppt/slides/_rels/slide6.xml.rels><?xml version="1.0" encoding="UTF-8" standalone="yes"?><Relationships xmlns="http://schemas.openxmlformats.org/package/2006/relationships"><Relationship Type="http://schemas.openxmlformats.org/officeDocument/2006/relationships/notesSlide" Id="rId2" Target="../notesSlides/notesSlide6.xml"/><Relationship Type="http://schemas.openxmlformats.org/officeDocument/2006/relationships/slideLayout" Id="rId1" Target="../slideLayouts/slideLayout2.xml"/></Relationships>
</file>

<file path=ppt/slides/_rels/slide7.xml.rels><?xml version="1.0" encoding="UTF-8" standalone="yes"?><Relationships xmlns="http://schemas.openxmlformats.org/package/2006/relationships"><Relationship Type="http://schemas.openxmlformats.org/officeDocument/2006/relationships/notesSlide" Id="rId2" Target="../notesSlides/notesSlide7.xml"/><Relationship Type="http://schemas.openxmlformats.org/officeDocument/2006/relationships/slideLayout" Id="rId1" Target="../slideLayouts/slideLayout3.xml"/></Relationships>
</file>

<file path=ppt/slides/_rels/slide8.xml.rels><?xml version="1.0" encoding="UTF-8" standalone="yes"?><Relationships xmlns="http://schemas.openxmlformats.org/package/2006/relationships"><Relationship Type="http://schemas.openxmlformats.org/officeDocument/2006/relationships/notesSlide" Id="rId2" Target="../notesSlides/notesSlide8.xml"/><Relationship Type="http://schemas.openxmlformats.org/officeDocument/2006/relationships/slideLayout" Id="rId1" Target="../slideLayouts/slideLayout2.xml"/></Relationships>
</file>

<file path=ppt/slides/_rels/slide9.xml.rels><?xml version="1.0" encoding="UTF-8" standalone="yes"?><Relationships xmlns="http://schemas.openxmlformats.org/package/2006/relationships"><Relationship Type="http://schemas.openxmlformats.org/officeDocument/2006/relationships/notesSlide" Id="rId2" Target="../notesSlides/notesSlide9.xml"/><Relationship Type="http://schemas.openxmlformats.org/officeDocument/2006/relationships/slideLayout" Id="rId1" Target="../slideLayouts/slideLayout2.xml"/></Relationships>
</file>

<file path=ppt/slides/_rels/slide10.xml.rels><?xml version="1.0" encoding="UTF-8" standalone="yes"?><Relationships xmlns="http://schemas.openxmlformats.org/package/2006/relationships"><Relationship Type="http://schemas.openxmlformats.org/officeDocument/2006/relationships/notesSlide" Id="rId2" Target="../notesSlides/notesSlide10.xml"/><Relationship Type="http://schemas.openxmlformats.org/officeDocument/2006/relationships/slideLayout" Id="rId1" Target="../slideLayouts/slideLayout2.xml"/></Relationships>
</file>

<file path=ppt/slides/_rels/slide11.xml.rels><?xml version="1.0" encoding="UTF-8" standalone="yes"?><Relationships xmlns="http://schemas.openxmlformats.org/package/2006/relationships"><Relationship Type="http://schemas.openxmlformats.org/officeDocument/2006/relationships/notesSlide" Id="rId2" Target="../notesSlides/notesSlide11.xml"/><Relationship Type="http://schemas.openxmlformats.org/officeDocument/2006/relationships/slideLayout" Id="rId1"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50" id="50"/>
        <p:cNvGrpSpPr/>
        <p:nvPr/>
      </p:nvGrpSpPr>
      <p:grpSpPr>
        <a:xfrm>
          <a:off y="0" x="0"/>
          <a:ext cy="0" cx="0"/>
          <a:chOff y="0" x="0"/>
          <a:chExt cy="0" cx="0"/>
        </a:xfrm>
      </p:grpSpPr>
      <p:sp>
        <p:nvSpPr>
          <p:cNvPr name="Shape 51" id="51"/>
          <p:cNvSpPr txBox="1"/>
          <p:nvPr>
            <p:ph type="ctrTitle"/>
          </p:nvPr>
        </p:nvSpPr>
        <p:spPr>
          <a:xfrm>
            <a:off y="2490375" x="685800"/>
            <a:ext cy="2198400" cx="7772400"/>
          </a:xfrm>
          <a:prstGeom prst="rect">
            <a:avLst/>
          </a:prstGeom>
        </p:spPr>
        <p:txBody>
          <a:bodyPr bIns="91425" tIns="91425" lIns="91425" anchor="b" anchorCtr="0" rIns="91425">
            <a:spAutoFit/>
          </a:bodyPr>
          <a:lstStyle/>
          <a:p>
            <a:pPr>
              <a:buNone/>
            </a:pPr>
            <a:r>
              <a:rPr lang="ru"/>
              <a:t>Мобильный кампус</a:t>
            </a:r>
          </a:p>
        </p:txBody>
      </p:sp>
      <p:sp>
        <p:nvSpPr>
          <p:cNvPr name="Shape 52" id="52"/>
          <p:cNvSpPr txBox="1"/>
          <p:nvPr>
            <p:ph type="subTitle" idx="1"/>
          </p:nvPr>
        </p:nvSpPr>
        <p:spPr>
          <a:xfrm>
            <a:off y="4836035" x="685800"/>
            <a:ext cy="1032599" cx="7772400"/>
          </a:xfrm>
          <a:prstGeom prst="rect">
            <a:avLst/>
          </a:prstGeom>
        </p:spPr>
        <p:txBody>
          <a:bodyPr bIns="91425" tIns="91425" lIns="91425" anchor="t" anchorCtr="0" rIns="91425">
            <a:spAutoFit/>
          </a:bodyPr>
          <a:lstStyle/>
          <a:p>
            <a:pPr>
              <a:buNone/>
            </a:pPr>
            <a:r>
              <a:rPr lang="ru"/>
              <a:t>Иван Травкин</a:t>
            </a:r>
          </a:p>
        </p:txBody>
      </p:sp>
      <p:sp>
        <p:nvSpPr>
          <p:cNvPr name="Shape 53" id="53"/>
          <p:cNvSpPr txBox="1"/>
          <p:nvPr/>
        </p:nvSpPr>
        <p:spPr>
          <a:xfrm>
            <a:off y="6436355" x="6111979"/>
            <a:ext cy="421799" cx="3032099"/>
          </a:xfrm>
          <a:prstGeom prst="rect">
            <a:avLst/>
          </a:prstGeom>
          <a:noFill/>
        </p:spPr>
        <p:txBody>
          <a:bodyPr bIns="91425" tIns="91425" lIns="91425" anchor="t" anchorCtr="0" rIns="91425">
            <a:spAutoFit/>
          </a:bodyPr>
          <a:lstStyle/>
          <a:p>
            <a:pPr>
              <a:buNone/>
            </a:pPr>
            <a:r>
              <a:rPr lang="ru"/>
              <a:t>(CC) BY-SA, Иван Травкин, 2012</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57" id="57"/>
        <p:cNvGrpSpPr/>
        <p:nvPr/>
      </p:nvGrpSpPr>
      <p:grpSpPr>
        <a:xfrm>
          <a:off y="0" x="0"/>
          <a:ext cy="0" cx="0"/>
          <a:chOff y="0" x="0"/>
          <a:chExt cy="0" cx="0"/>
        </a:xfrm>
      </p:grpSpPr>
      <p:sp>
        <p:nvSpPr>
          <p:cNvPr name="Shape 58" id="58"/>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Мобильные устройства?</a:t>
            </a:r>
          </a:p>
        </p:txBody>
      </p:sp>
      <p:sp>
        <p:nvSpPr>
          <p:cNvPr name="Shape 59" id="59"/>
          <p:cNvSpPr txBox="1"/>
          <p:nvPr>
            <p:ph type="body" idx="1"/>
          </p:nvPr>
        </p:nvSpPr>
        <p:spPr>
          <a:xfrm>
            <a:off y="2751725" x="0"/>
            <a:ext cy="1845899" cx="9150899"/>
          </a:xfrm>
          <a:prstGeom prst="rect">
            <a:avLst/>
          </a:prstGeom>
        </p:spPr>
        <p:txBody>
          <a:bodyPr bIns="91425" tIns="91425" lIns="91425" anchor="ctr" anchorCtr="0" rIns="91425">
            <a:spAutoFit/>
          </a:bodyPr>
          <a:lstStyle/>
          <a:p>
            <a:pPr algn="ctr">
              <a:buNone/>
            </a:pPr>
            <a:r>
              <a:rPr lang="ru" sz="4800"/>
              <a:t>на связи vs. носимые</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63" id="63"/>
        <p:cNvGrpSpPr/>
        <p:nvPr/>
      </p:nvGrpSpPr>
      <p:grpSpPr>
        <a:xfrm>
          <a:off y="0" x="0"/>
          <a:ext cy="0" cx="0"/>
          <a:chOff y="0" x="0"/>
          <a:chExt cy="0" cx="0"/>
        </a:xfrm>
      </p:grpSpPr>
      <p:sp>
        <p:nvSpPr>
          <p:cNvPr name="Shape 64" id="64"/>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Мобильный студент?</a:t>
            </a:r>
          </a:p>
        </p:txBody>
      </p:sp>
      <p:sp>
        <p:nvSpPr>
          <p:cNvPr name="Shape 65" id="65"/>
          <p:cNvSpPr txBox="1"/>
          <p:nvPr>
            <p:ph type="body" idx="1"/>
          </p:nvPr>
        </p:nvSpPr>
        <p:spPr>
          <a:xfrm>
            <a:off y="1600200" x="457200"/>
            <a:ext cy="4967700" cx="8229600"/>
          </a:xfrm>
          <a:prstGeom prst="rect">
            <a:avLst/>
          </a:prstGeom>
        </p:spPr>
        <p:txBody>
          <a:bodyPr bIns="91425" tIns="91425" lIns="91425" anchor="t" anchorCtr="0" rIns="91425">
            <a:spAutoFit/>
          </a:bodyPr>
          <a:lstStyle/>
          <a:p>
            <a:pPr rtl="0" lvl="0">
              <a:buNone/>
            </a:pPr>
            <a:r>
              <a:rPr lang="ru" sz="3600"/>
              <a:t>- все время на связи</a:t>
            </a:r>
          </a:p>
          <a:p>
            <a:r>
              <a:t/>
            </a:r>
          </a:p>
          <a:p>
            <a:pPr rtl="0" lvl="0">
              <a:buNone/>
            </a:pPr>
            <a:r>
              <a:rPr lang="ru" sz="3600"/>
              <a:t>- носит персональную вычислительную Вселенную</a:t>
            </a:r>
          </a:p>
          <a:p>
            <a:r>
              <a:t/>
            </a:r>
          </a:p>
          <a:p>
            <a:pPr lvl="0">
              <a:buNone/>
            </a:pPr>
            <a:r>
              <a:rPr lang="ru" i="1" sz="3600"/>
              <a:t>- действует!</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69" id="69"/>
        <p:cNvGrpSpPr/>
        <p:nvPr/>
      </p:nvGrpSpPr>
      <p:grpSpPr>
        <a:xfrm>
          <a:off y="0" x="0"/>
          <a:ext cy="0" cx="0"/>
          <a:chOff y="0" x="0"/>
          <a:chExt cy="0" cx="0"/>
        </a:xfrm>
      </p:grpSpPr>
      <p:sp>
        <p:nvSpPr>
          <p:cNvPr name="Shape 70" id="70"/>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Мобильный кампус!</a:t>
            </a:r>
          </a:p>
        </p:txBody>
      </p:sp>
      <p:sp>
        <p:nvSpPr>
          <p:cNvPr name="Shape 71" id="71"/>
          <p:cNvSpPr txBox="1"/>
          <p:nvPr>
            <p:ph type="body" idx="1"/>
          </p:nvPr>
        </p:nvSpPr>
        <p:spPr>
          <a:xfrm>
            <a:off y="1600200" x="457200"/>
            <a:ext cy="4967700" cx="8229600"/>
          </a:xfrm>
          <a:prstGeom prst="rect">
            <a:avLst/>
          </a:prstGeom>
        </p:spPr>
        <p:txBody>
          <a:bodyPr bIns="91425" tIns="91425" lIns="91425" anchor="t" anchorCtr="0" rIns="91425">
            <a:spAutoFit/>
          </a:bodyPr>
          <a:lstStyle/>
          <a:p>
            <a:pPr rtl="0" lvl="0">
              <a:buNone/>
            </a:pPr>
            <a:r>
              <a:rPr lang="ru"/>
              <a:t>Мобильный кампус — это неформальный «backchannel» формального учебного процесса (в вузе/ссузе).</a:t>
            </a:r>
          </a:p>
          <a:p>
            <a:r>
              <a:t/>
            </a:r>
          </a:p>
          <a:p>
            <a:pPr>
              <a:buNone/>
            </a:pPr>
            <a:r>
              <a:rPr lang="ru" i="1"/>
              <a:t>Пример.</a:t>
            </a:r>
            <a:r>
              <a:rPr lang="ru"/>
              <a:t> Спонтанное "зеркалирование" учебного процесса в социальной сети.</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75" id="75"/>
        <p:cNvGrpSpPr/>
        <p:nvPr/>
      </p:nvGrpSpPr>
      <p:grpSpPr>
        <a:xfrm>
          <a:off y="0" x="0"/>
          <a:ext cy="0" cx="0"/>
          <a:chOff y="0" x="0"/>
          <a:chExt cy="0" cx="0"/>
        </a:xfrm>
      </p:grpSpPr>
      <p:sp>
        <p:nvSpPr>
          <p:cNvPr name="Shape 76" id="76"/>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Мобильный кампус?</a:t>
            </a:r>
          </a:p>
        </p:txBody>
      </p:sp>
      <p:sp>
        <p:nvSpPr>
          <p:cNvPr name="Shape 77" id="77"/>
          <p:cNvSpPr txBox="1"/>
          <p:nvPr>
            <p:ph type="body" idx="1"/>
          </p:nvPr>
        </p:nvSpPr>
        <p:spPr>
          <a:xfrm>
            <a:off y="1600200" x="457200"/>
            <a:ext cy="4967700" cx="3994500"/>
          </a:xfrm>
          <a:prstGeom prst="rect">
            <a:avLst/>
          </a:prstGeom>
        </p:spPr>
        <p:txBody>
          <a:bodyPr bIns="91425" tIns="91425" lIns="91425" anchor="ctr" anchorCtr="0" rIns="91425">
            <a:spAutoFit/>
          </a:bodyPr>
          <a:lstStyle/>
          <a:p>
            <a:pPr algn="ctr" rtl="0" lvl="0">
              <a:buNone/>
            </a:pPr>
            <a:r>
              <a:rPr lang="ru"/>
              <a:t>Формальный учебный процесс</a:t>
            </a:r>
          </a:p>
          <a:p>
            <a:pPr algn="ctr" rtl="0" lvl="0">
              <a:buNone/>
            </a:pPr>
            <a:r>
              <a:rPr lang="ru"/>
              <a:t>+</a:t>
            </a:r>
          </a:p>
          <a:p>
            <a:pPr algn="ctr" rtl="0" lvl="0">
              <a:buNone/>
            </a:pPr>
            <a:r>
              <a:rPr lang="ru"/>
              <a:t>его неформально- социальный образ</a:t>
            </a:r>
          </a:p>
        </p:txBody>
      </p:sp>
      <p:sp>
        <p:nvSpPr>
          <p:cNvPr name="Shape 78" id="78"/>
          <p:cNvSpPr txBox="1"/>
          <p:nvPr>
            <p:ph type="body" idx="2"/>
          </p:nvPr>
        </p:nvSpPr>
        <p:spPr>
          <a:xfrm>
            <a:off y="1600200" x="4692273"/>
            <a:ext cy="4967700" cx="3994500"/>
          </a:xfrm>
          <a:prstGeom prst="rect">
            <a:avLst/>
          </a:prstGeom>
        </p:spPr>
        <p:txBody>
          <a:bodyPr bIns="91425" tIns="91425" lIns="91425" anchor="ctr" anchorCtr="0" rIns="91425">
            <a:spAutoFit/>
          </a:bodyPr>
          <a:lstStyle/>
          <a:p>
            <a:pPr algn="ctr" rtl="0" lvl="0">
              <a:buNone/>
            </a:pPr>
            <a:r>
              <a:rPr lang="ru" sz="2400"/>
              <a:t>Неформальная учебная деятельность: "</a:t>
            </a:r>
            <a:r>
              <a:rPr lang="ru" i="1" sz="2400"/>
              <a:t>учусь, занимаясь своими делами</a:t>
            </a:r>
            <a:r>
              <a:rPr lang="ru" sz="2400"/>
              <a:t>"</a:t>
            </a:r>
          </a:p>
          <a:p>
            <a:r>
              <a:t/>
            </a:r>
          </a:p>
          <a:p>
            <a:pPr algn="ctr">
              <a:buNone/>
            </a:pPr>
            <a:r>
              <a:rPr lang="ru" sz="2400"/>
              <a:t>Социальная учебная деятельность: "</a:t>
            </a:r>
            <a:r>
              <a:rPr lang="ru" i="1" sz="2400"/>
              <a:t>учимся, занимаясь общими делами</a:t>
            </a:r>
            <a:r>
              <a:rPr lang="ru" sz="2400"/>
              <a:t>"</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82" id="82"/>
        <p:cNvGrpSpPr/>
        <p:nvPr/>
      </p:nvGrpSpPr>
      <p:grpSpPr>
        <a:xfrm>
          <a:off y="0" x="0"/>
          <a:ext cy="0" cx="0"/>
          <a:chOff y="0" x="0"/>
          <a:chExt cy="0" cx="0"/>
        </a:xfrm>
      </p:grpSpPr>
      <p:sp>
        <p:nvSpPr>
          <p:cNvPr name="Shape 83" id="83"/>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Учебное сообщество</a:t>
            </a:r>
          </a:p>
        </p:txBody>
      </p:sp>
      <p:sp>
        <p:nvSpPr>
          <p:cNvPr name="Shape 84" id="84"/>
          <p:cNvSpPr txBox="1"/>
          <p:nvPr>
            <p:ph type="body" idx="1"/>
          </p:nvPr>
        </p:nvSpPr>
        <p:spPr>
          <a:xfrm>
            <a:off y="1600200" x="457200"/>
            <a:ext cy="4967700" cx="8229600"/>
          </a:xfrm>
          <a:prstGeom prst="rect">
            <a:avLst/>
          </a:prstGeom>
        </p:spPr>
        <p:txBody>
          <a:bodyPr bIns="91425" tIns="91425" lIns="91425" anchor="t" anchorCtr="0" rIns="91425">
            <a:spAutoFit/>
          </a:bodyPr>
          <a:lstStyle/>
          <a:p>
            <a:pPr rtl="0" lvl="0">
              <a:buNone/>
            </a:pPr>
            <a:r>
              <a:rPr lang="ru"/>
              <a:t>= эмерджентная сумма персональных учебных сетей</a:t>
            </a:r>
          </a:p>
          <a:p>
            <a:r>
              <a:t/>
            </a:r>
          </a:p>
          <a:p>
            <a:pPr rtl="0" lvl="0">
              <a:buNone/>
            </a:pPr>
            <a:r>
              <a:rPr lang="ru"/>
              <a:t>обеспечивает циркуляцию "квантов" рефлексии</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88" id="88"/>
        <p:cNvGrpSpPr/>
        <p:nvPr/>
      </p:nvGrpSpPr>
      <p:grpSpPr>
        <a:xfrm>
          <a:off y="0" x="0"/>
          <a:ext cy="0" cx="0"/>
          <a:chOff y="0" x="0"/>
          <a:chExt cy="0" cx="0"/>
        </a:xfrm>
      </p:grpSpPr>
      <p:sp>
        <p:nvSpPr>
          <p:cNvPr name="Shape 89" id="89"/>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Учеба и преподавание</a:t>
            </a:r>
          </a:p>
        </p:txBody>
      </p:sp>
      <p:sp>
        <p:nvSpPr>
          <p:cNvPr name="Shape 90" id="90"/>
          <p:cNvSpPr txBox="1"/>
          <p:nvPr>
            <p:ph type="body" idx="1"/>
          </p:nvPr>
        </p:nvSpPr>
        <p:spPr>
          <a:xfrm>
            <a:off y="1600200" x="457200"/>
            <a:ext cy="4967700" cx="3994500"/>
          </a:xfrm>
          <a:prstGeom prst="rect">
            <a:avLst/>
          </a:prstGeom>
        </p:spPr>
        <p:txBody>
          <a:bodyPr bIns="91425" tIns="91425" lIns="91425" anchor="t" anchorCtr="0" rIns="91425">
            <a:spAutoFit/>
          </a:bodyPr>
          <a:lstStyle/>
          <a:p>
            <a:pPr rtl="0" lvl="0">
              <a:buNone/>
            </a:pPr>
            <a:r>
              <a:rPr lang="ru" i="1" sz="2800" u="sng"/>
              <a:t>студент</a:t>
            </a:r>
            <a:r>
              <a:rPr lang="ru" i="1" sz="2800"/>
              <a:t>:</a:t>
            </a:r>
          </a:p>
          <a:p>
            <a:pPr rtl="0" lvl="0">
              <a:buNone/>
            </a:pPr>
            <a:r>
              <a:rPr lang="ru" sz="2800"/>
              <a:t>свободный обмен "квантами" рефлексии</a:t>
            </a:r>
          </a:p>
          <a:p>
            <a:r>
              <a:t/>
            </a:r>
          </a:p>
          <a:p>
            <a:pPr>
              <a:buNone/>
            </a:pPr>
            <a:r>
              <a:rPr lang="ru" sz="2800" u="sng"/>
              <a:t>проблема</a:t>
            </a:r>
            <a:r>
              <a:rPr lang="ru" sz="2800"/>
              <a:t>: формирование (бутстраппинг) учебной культуры</a:t>
            </a:r>
          </a:p>
        </p:txBody>
      </p:sp>
      <p:sp>
        <p:nvSpPr>
          <p:cNvPr name="Shape 91" id="91"/>
          <p:cNvSpPr txBox="1"/>
          <p:nvPr>
            <p:ph type="body" idx="2"/>
          </p:nvPr>
        </p:nvSpPr>
        <p:spPr>
          <a:xfrm>
            <a:off y="1600200" x="4692273"/>
            <a:ext cy="4967700" cx="3994500"/>
          </a:xfrm>
          <a:prstGeom prst="rect">
            <a:avLst/>
          </a:prstGeom>
        </p:spPr>
        <p:txBody>
          <a:bodyPr bIns="91425" tIns="91425" lIns="91425" anchor="t" anchorCtr="0" rIns="91425">
            <a:spAutoFit/>
          </a:bodyPr>
          <a:lstStyle/>
          <a:p>
            <a:pPr rtl="0" lvl="0">
              <a:buNone/>
            </a:pPr>
            <a:r>
              <a:rPr lang="ru" i="1" sz="2800" u="sng"/>
              <a:t>преподаватель</a:t>
            </a:r>
            <a:r>
              <a:rPr lang="ru" i="1" sz="2800"/>
              <a:t>:</a:t>
            </a:r>
          </a:p>
          <a:p>
            <a:pPr rtl="0" lvl="0">
              <a:buNone/>
            </a:pPr>
            <a:r>
              <a:rPr lang="ru" sz="2800"/>
              <a:t>лидер учебного сообщества (lead - вести); влиять, не приказывать</a:t>
            </a:r>
          </a:p>
          <a:p>
            <a:r>
              <a:t/>
            </a:r>
          </a:p>
          <a:p>
            <a:pPr rtl="0" lvl="0">
              <a:buNone/>
            </a:pPr>
            <a:r>
              <a:rPr lang="ru" sz="2800" u="sng"/>
              <a:t>проблема</a:t>
            </a:r>
            <a:r>
              <a:rPr lang="ru" sz="2800"/>
              <a:t>:</a:t>
            </a:r>
          </a:p>
          <a:p>
            <a:pPr>
              <a:buNone/>
            </a:pPr>
            <a:r>
              <a:rPr lang="ru" sz="2800"/>
              <a:t>как взять в расчет неформально- социальную составляющую?</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95" id="95"/>
        <p:cNvGrpSpPr/>
        <p:nvPr/>
      </p:nvGrpSpPr>
      <p:grpSpPr>
        <a:xfrm>
          <a:off y="0" x="0"/>
          <a:ext cy="0" cx="0"/>
          <a:chOff y="0" x="0"/>
          <a:chExt cy="0" cx="0"/>
        </a:xfrm>
      </p:grpSpPr>
      <p:sp>
        <p:nvSpPr>
          <p:cNvPr name="Shape 96" id="96"/>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Преподаватель в мобильном кампусе</a:t>
            </a:r>
          </a:p>
        </p:txBody>
      </p:sp>
      <p:sp>
        <p:nvSpPr>
          <p:cNvPr name="Shape 97" id="97"/>
          <p:cNvSpPr txBox="1"/>
          <p:nvPr>
            <p:ph type="body" idx="1"/>
          </p:nvPr>
        </p:nvSpPr>
        <p:spPr>
          <a:xfrm>
            <a:off y="1600200" x="457200"/>
            <a:ext cy="4967700" cx="8229600"/>
          </a:xfrm>
          <a:prstGeom prst="rect">
            <a:avLst/>
          </a:prstGeom>
        </p:spPr>
        <p:txBody>
          <a:bodyPr bIns="91425" tIns="91425" lIns="91425" anchor="t" anchorCtr="0" rIns="91425">
            <a:spAutoFit/>
          </a:bodyPr>
          <a:lstStyle/>
          <a:p>
            <a:pPr rtl="0" lvl="0">
              <a:buNone/>
            </a:pPr>
            <a:r>
              <a:rPr lang="ru" i="1"/>
              <a:t>1. Предоставление контекста</a:t>
            </a:r>
          </a:p>
          <a:p>
            <a:r>
              <a:t/>
            </a:r>
          </a:p>
          <a:p>
            <a:pPr rtl="0" lvl="0">
              <a:buNone/>
            </a:pPr>
            <a:r>
              <a:rPr lang="ru" i="1"/>
              <a:t>2. Выявление учебных достижений</a:t>
            </a:r>
          </a:p>
          <a:p>
            <a:r>
              <a:t/>
            </a:r>
          </a:p>
          <a:p>
            <a:pPr>
              <a:buNone/>
            </a:pPr>
            <a:r>
              <a:rPr lang="ru" i="1"/>
              <a:t>3. Аккредитация учебных достижений</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01" id="101"/>
        <p:cNvGrpSpPr/>
        <p:nvPr/>
      </p:nvGrpSpPr>
      <p:grpSpPr>
        <a:xfrm>
          <a:off y="0" x="0"/>
          <a:ext cy="0" cx="0"/>
          <a:chOff y="0" x="0"/>
          <a:chExt cy="0" cx="0"/>
        </a:xfrm>
      </p:grpSpPr>
      <p:sp>
        <p:nvSpPr>
          <p:cNvPr name="Shape 102" id="102"/>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Техническая реализация?</a:t>
            </a:r>
          </a:p>
        </p:txBody>
      </p:sp>
      <p:sp>
        <p:nvSpPr>
          <p:cNvPr name="Shape 103" id="103"/>
          <p:cNvSpPr txBox="1"/>
          <p:nvPr>
            <p:ph type="body" idx="1"/>
          </p:nvPr>
        </p:nvSpPr>
        <p:spPr>
          <a:xfrm>
            <a:off y="1600200" x="457200"/>
            <a:ext cy="4967700" cx="8229600"/>
          </a:xfrm>
          <a:prstGeom prst="rect">
            <a:avLst/>
          </a:prstGeom>
        </p:spPr>
        <p:txBody>
          <a:bodyPr bIns="91425" tIns="91425" lIns="91425" anchor="t" anchorCtr="0" rIns="91425">
            <a:spAutoFit/>
          </a:bodyPr>
          <a:lstStyle/>
          <a:p>
            <a:pPr rtl="0" lvl="0">
              <a:buNone/>
            </a:pPr>
            <a:r>
              <a:rPr lang="ru"/>
              <a:t>Социальные сети: Facebook, VKontakte, ...</a:t>
            </a:r>
          </a:p>
          <a:p>
            <a:r>
              <a:t/>
            </a:r>
          </a:p>
          <a:p>
            <a:pPr rtl="0" lvl="0">
              <a:buNone/>
            </a:pPr>
            <a:r>
              <a:rPr lang="ru"/>
              <a:t>Специализированные социальные сети: Edmodo, Inversity, Lore, ...</a:t>
            </a:r>
          </a:p>
          <a:p>
            <a:r>
              <a:t/>
            </a:r>
          </a:p>
          <a:p>
            <a:pPr>
              <a:buNone/>
            </a:pPr>
            <a:r>
              <a:rPr lang="ru"/>
              <a:t> ...не разработан необходимый инструментарий учебной аналитики</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07" id="107"/>
        <p:cNvGrpSpPr/>
        <p:nvPr/>
      </p:nvGrpSpPr>
      <p:grpSpPr>
        <a:xfrm>
          <a:off y="0" x="0"/>
          <a:ext cy="0" cx="0"/>
          <a:chOff y="0" x="0"/>
          <a:chExt cy="0" cx="0"/>
        </a:xfrm>
      </p:grpSpPr>
      <p:sp>
        <p:nvSpPr>
          <p:cNvPr name="Shape 108" id="108"/>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ru"/>
              <a:t>Итак...</a:t>
            </a:r>
          </a:p>
        </p:txBody>
      </p:sp>
      <p:sp>
        <p:nvSpPr>
          <p:cNvPr name="Shape 109" id="109"/>
          <p:cNvSpPr txBox="1"/>
          <p:nvPr>
            <p:ph type="body" idx="1"/>
          </p:nvPr>
        </p:nvSpPr>
        <p:spPr>
          <a:xfrm>
            <a:off y="1600200" x="457200"/>
            <a:ext cy="4967700" cx="8229600"/>
          </a:xfrm>
          <a:prstGeom prst="rect">
            <a:avLst/>
          </a:prstGeom>
        </p:spPr>
        <p:txBody>
          <a:bodyPr bIns="91425" tIns="91425" lIns="91425" anchor="t" anchorCtr="0" rIns="91425">
            <a:spAutoFit/>
          </a:bodyPr>
          <a:lstStyle/>
          <a:p>
            <a:pPr rtl="0" lvl="0">
              <a:buNone/>
            </a:pPr>
            <a:r>
              <a:rPr lang="ru" i="1"/>
              <a:t>определить условия, необходимые для первой ступени в формировании учебной культуры</a:t>
            </a:r>
          </a:p>
          <a:p>
            <a:r>
              <a:t/>
            </a:r>
          </a:p>
          <a:p>
            <a:pPr>
              <a:buNone/>
            </a:pPr>
            <a:r>
              <a:rPr lang="ru" i="1"/>
              <a:t>сфокусироваться на реализации инструментов учебной аналитики</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13" id="113"/>
        <p:cNvGrpSpPr/>
        <p:nvPr/>
      </p:nvGrpSpPr>
      <p:grpSpPr>
        <a:xfrm>
          <a:off y="0" x="0"/>
          <a:ext cy="0" cx="0"/>
          <a:chOff y="0" x="0"/>
          <a:chExt cy="0" cx="0"/>
        </a:xfrm>
      </p:grpSpPr>
      <p:sp>
        <p:nvSpPr>
          <p:cNvPr name="Shape 114" id="114"/>
          <p:cNvSpPr txBox="1"/>
          <p:nvPr>
            <p:ph type="subTitle" idx="1"/>
          </p:nvPr>
        </p:nvSpPr>
        <p:spPr>
          <a:xfrm>
            <a:off y="4836035" x="685800"/>
            <a:ext cy="1032599" cx="7772400"/>
          </a:xfrm>
          <a:prstGeom prst="rect">
            <a:avLst/>
          </a:prstGeom>
        </p:spPr>
        <p:txBody>
          <a:bodyPr bIns="91425" tIns="91425" lIns="91425" anchor="t" anchorCtr="0" rIns="91425">
            <a:spAutoFit/>
          </a:bodyPr>
          <a:lstStyle/>
          <a:p>
            <a:pPr>
              <a:buNone/>
            </a:pPr>
            <a:r>
              <a:rPr lang="ru"/>
              <a:t>Вопросы?</a:t>
            </a:r>
          </a:p>
        </p:txBody>
      </p:sp>
      <p:sp>
        <p:nvSpPr>
          <p:cNvPr name="Shape 115" id="115"/>
          <p:cNvSpPr txBox="1"/>
          <p:nvPr>
            <p:ph type="ctrTitle"/>
          </p:nvPr>
        </p:nvSpPr>
        <p:spPr>
          <a:xfrm>
            <a:off y="2490375" x="685800"/>
            <a:ext cy="2198400" cx="7772400"/>
          </a:xfrm>
          <a:prstGeom prst="rect">
            <a:avLst/>
          </a:prstGeom>
        </p:spPr>
        <p:txBody>
          <a:bodyPr bIns="91425" tIns="91425" lIns="91425" anchor="b" anchorCtr="0" rIns="91425">
            <a:spAutoFit/>
          </a:bodyPr>
          <a:lstStyle/>
          <a:p>
            <a:pPr rtl="0" lvl="0">
              <a:buNone/>
            </a:pPr>
            <a:r>
              <a:rPr lang="ru"/>
              <a:t>
</a:t>
            </a:r>
            <a:r>
              <a:rPr lang="ru" sz="6000"/>
              <a:t>Иван Травкин </a:t>
            </a:r>
            <a:r>
              <a:rPr lang="ru" sz="3600"/>
              <a:t>iwannt@gmail.com</a:t>
            </a:r>
          </a:p>
          <a:p>
            <a:pPr>
              <a:buNone/>
            </a:pPr>
            <a:r>
              <a:rPr lang="ru" sz="3600"/>
              <a:t>FunOfTeaching.tumblr.com</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Custom 233">
      <a:dk1>
        <a:srgbClr val="000000"/>
      </a:dk1>
      <a:lt1>
        <a:srgbClr val="FFFFFF"/>
      </a:lt1>
      <a:dk2>
        <a:srgbClr val="2388DB"/>
      </a:dk2>
      <a:lt2>
        <a:srgbClr val="BBD7F8"/>
      </a:lt2>
      <a:accent1>
        <a:srgbClr val="80B606"/>
      </a:accent1>
      <a:accent2>
        <a:srgbClr val="E29F1D"/>
      </a:accent2>
      <a:accent3>
        <a:srgbClr val="1D6FB2"/>
      </a:accent3>
      <a:accent4>
        <a:srgbClr val="3FAC98"/>
      </a:accent4>
      <a:accent5>
        <a:srgbClr val="5B57BB"/>
      </a:accent5>
      <a:accent6>
        <a:srgbClr val="D1505E"/>
      </a:accent6>
      <a:hlink>
        <a:srgbClr val="185DA2"/>
      </a:hlink>
      <a:folHlink>
        <a:srgbClr val="00487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