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54"/>
  </p:notesMasterIdLst>
  <p:sldIdLst>
    <p:sldId id="336" r:id="rId2"/>
    <p:sldId id="316" r:id="rId3"/>
    <p:sldId id="345" r:id="rId4"/>
    <p:sldId id="337" r:id="rId5"/>
    <p:sldId id="338" r:id="rId6"/>
    <p:sldId id="340" r:id="rId7"/>
    <p:sldId id="339" r:id="rId8"/>
    <p:sldId id="342" r:id="rId9"/>
    <p:sldId id="341" r:id="rId10"/>
    <p:sldId id="343" r:id="rId11"/>
    <p:sldId id="344" r:id="rId12"/>
    <p:sldId id="346" r:id="rId13"/>
    <p:sldId id="381" r:id="rId14"/>
    <p:sldId id="347" r:id="rId15"/>
    <p:sldId id="348" r:id="rId16"/>
    <p:sldId id="351" r:id="rId17"/>
    <p:sldId id="352" r:id="rId18"/>
    <p:sldId id="353" r:id="rId19"/>
    <p:sldId id="354" r:id="rId20"/>
    <p:sldId id="328" r:id="rId21"/>
    <p:sldId id="332" r:id="rId22"/>
    <p:sldId id="355" r:id="rId23"/>
    <p:sldId id="356" r:id="rId24"/>
    <p:sldId id="333" r:id="rId25"/>
    <p:sldId id="357" r:id="rId26"/>
    <p:sldId id="358" r:id="rId27"/>
    <p:sldId id="359" r:id="rId28"/>
    <p:sldId id="360" r:id="rId29"/>
    <p:sldId id="361" r:id="rId30"/>
    <p:sldId id="362" r:id="rId31"/>
    <p:sldId id="335" r:id="rId32"/>
    <p:sldId id="296" r:id="rId33"/>
    <p:sldId id="297" r:id="rId34"/>
    <p:sldId id="364" r:id="rId35"/>
    <p:sldId id="366" r:id="rId36"/>
    <p:sldId id="367" r:id="rId37"/>
    <p:sldId id="370" r:id="rId38"/>
    <p:sldId id="373" r:id="rId39"/>
    <p:sldId id="369" r:id="rId40"/>
    <p:sldId id="371" r:id="rId41"/>
    <p:sldId id="365" r:id="rId42"/>
    <p:sldId id="363" r:id="rId43"/>
    <p:sldId id="372" r:id="rId44"/>
    <p:sldId id="374" r:id="rId45"/>
    <p:sldId id="380" r:id="rId46"/>
    <p:sldId id="375" r:id="rId47"/>
    <p:sldId id="376" r:id="rId48"/>
    <p:sldId id="377" r:id="rId49"/>
    <p:sldId id="378" r:id="rId50"/>
    <p:sldId id="350" r:id="rId51"/>
    <p:sldId id="368" r:id="rId52"/>
    <p:sldId id="272" r:id="rId53"/>
  </p:sldIdLst>
  <p:sldSz cx="9144000" cy="6858000" type="screen4x3"/>
  <p:notesSz cx="6858000" cy="9144000"/>
  <p:custDataLst>
    <p:tags r:id="rId5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818"/>
    <a:srgbClr val="0F550B"/>
    <a:srgbClr val="990000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436" autoAdjust="0"/>
  </p:normalViewPr>
  <p:slideViewPr>
    <p:cSldViewPr>
      <p:cViewPr>
        <p:scale>
          <a:sx n="60" d="100"/>
          <a:sy n="60" d="100"/>
        </p:scale>
        <p:origin x="-1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2.jpeg"/><Relationship Id="rId1" Type="http://schemas.openxmlformats.org/officeDocument/2006/relationships/image" Target="../media/image20.jpe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2.jpeg"/><Relationship Id="rId1" Type="http://schemas.openxmlformats.org/officeDocument/2006/relationships/image" Target="../media/image20.jpe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27A680-0E71-4C5C-A1FA-DBCB351C4105}" type="doc">
      <dgm:prSet loTypeId="urn:microsoft.com/office/officeart/2005/8/layout/radial5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CE95CBD-ACAD-453E-A310-4E64B98CD750}">
      <dgm:prSet phldrT="[Текст]" custT="1"/>
      <dgm:spPr/>
      <dgm:t>
        <a:bodyPr/>
        <a:lstStyle/>
        <a:p>
          <a:r>
            <a:rPr lang="ru-RU" sz="1800" b="1" smtClean="0"/>
            <a:t>Цель</a:t>
          </a:r>
          <a:endParaRPr lang="ru-RU" sz="1800" b="1" dirty="0"/>
        </a:p>
      </dgm:t>
    </dgm:pt>
    <dgm:pt modelId="{B650543F-0374-416B-BE35-9E29E3842DEC}" type="parTrans" cxnId="{021A4375-C1D6-4377-844F-BD4078A03E51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654EA19B-F6C5-4DEC-99A7-200310C589F5}" type="sibTrans" cxnId="{021A4375-C1D6-4377-844F-BD4078A03E51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454B2E72-F3DF-41E0-9160-93450404434C}">
      <dgm:prSet phldrT="[Текст]" custT="1"/>
      <dgm:spPr/>
      <dgm:t>
        <a:bodyPr/>
        <a:lstStyle/>
        <a:p>
          <a:r>
            <a:rPr lang="ru-RU" sz="1800" b="1" dirty="0" smtClean="0"/>
            <a:t>Проверяемая</a:t>
          </a:r>
          <a:endParaRPr lang="ru-RU" sz="1800" b="1" dirty="0"/>
        </a:p>
      </dgm:t>
    </dgm:pt>
    <dgm:pt modelId="{01A66334-A8BA-4C13-A475-C8A6A72C74F2}" type="parTrans" cxnId="{AAA35808-5EF3-4D50-BAC7-6574C96CBA4B}">
      <dgm:prSet custT="1"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ECCA3252-3C34-4860-8DE2-9FCC6A22FA5A}" type="sibTrans" cxnId="{AAA35808-5EF3-4D50-BAC7-6574C96CBA4B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D55460D6-7033-437C-A88A-51ABC8DA0820}">
      <dgm:prSet phldrT="[Текст]" custT="1"/>
      <dgm:spPr/>
      <dgm:t>
        <a:bodyPr/>
        <a:lstStyle/>
        <a:p>
          <a:r>
            <a:rPr lang="ru-RU" sz="1800" b="1" dirty="0" smtClean="0"/>
            <a:t>Непротиворечивая</a:t>
          </a:r>
          <a:endParaRPr lang="ru-RU" sz="1800" b="1" dirty="0"/>
        </a:p>
      </dgm:t>
    </dgm:pt>
    <dgm:pt modelId="{FBA0D14B-C8F8-4FE2-975F-5EBA124FE436}" type="parTrans" cxnId="{EAF78490-A8F1-404C-B00F-1FF650A7B729}">
      <dgm:prSet custT="1"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2E8D868F-952D-4277-A810-0C771D1D8388}" type="sibTrans" cxnId="{EAF78490-A8F1-404C-B00F-1FF650A7B729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83409EBC-57F9-40C9-BD32-FFC751598771}">
      <dgm:prSet phldrT="[Текст]" custT="1"/>
      <dgm:spPr/>
      <dgm:t>
        <a:bodyPr/>
        <a:lstStyle/>
        <a:p>
          <a:r>
            <a:rPr lang="ru-RU" sz="1800" b="1" dirty="0" smtClean="0"/>
            <a:t>Реалистичная</a:t>
          </a:r>
          <a:endParaRPr lang="ru-RU" sz="1800" b="1" dirty="0"/>
        </a:p>
      </dgm:t>
    </dgm:pt>
    <dgm:pt modelId="{34D42B58-8A18-4F9C-B0E0-6149AEEC296E}" type="parTrans" cxnId="{4DCD0528-71F8-41AC-A60E-14670B5F5E3D}">
      <dgm:prSet custT="1"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23209ED7-4B4F-46B6-A779-35FBC368FFF2}" type="sibTrans" cxnId="{4DCD0528-71F8-41AC-A60E-14670B5F5E3D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A3DE3AF6-745A-4276-BB6D-12B097B5DA54}">
      <dgm:prSet phldrT="[Текст]" custT="1"/>
      <dgm:spPr/>
      <dgm:t>
        <a:bodyPr/>
        <a:lstStyle/>
        <a:p>
          <a:r>
            <a:rPr lang="ru-RU" sz="1800" b="1" dirty="0" smtClean="0"/>
            <a:t>Востребованная</a:t>
          </a:r>
          <a:endParaRPr lang="ru-RU" sz="1800" b="1" dirty="0"/>
        </a:p>
      </dgm:t>
    </dgm:pt>
    <dgm:pt modelId="{8488E93D-4F2D-4B5E-95F9-B63091A81B78}" type="parTrans" cxnId="{74F3971D-8802-46AB-8043-BB38D0B8EE92}">
      <dgm:prSet custT="1"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1BA232F5-21BF-4F56-A729-22698A647E74}" type="sibTrans" cxnId="{74F3971D-8802-46AB-8043-BB38D0B8EE92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E1BD6A8F-120B-466D-9165-7870EF291D5D}">
      <dgm:prSet custT="1"/>
      <dgm:spPr/>
      <dgm:t>
        <a:bodyPr/>
        <a:lstStyle/>
        <a:p>
          <a:r>
            <a:rPr lang="ru-RU" sz="1800" b="1" dirty="0" smtClean="0"/>
            <a:t>Формализуемая</a:t>
          </a:r>
          <a:endParaRPr lang="ru-RU" sz="1800" b="1" dirty="0"/>
        </a:p>
      </dgm:t>
    </dgm:pt>
    <dgm:pt modelId="{19C1EE81-D004-44E1-8CF9-2CD2F0AFFBAB}" type="parTrans" cxnId="{17219D52-FDD2-47B0-AC31-AE62AB22644A}">
      <dgm:prSet custT="1"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E5DF7251-9944-4B85-A52E-55FBEFCCFD03}" type="sibTrans" cxnId="{17219D52-FDD2-47B0-AC31-AE62AB22644A}">
      <dgm:prSet/>
      <dgm:spPr/>
      <dgm:t>
        <a:bodyPr/>
        <a:lstStyle/>
        <a:p>
          <a:endParaRPr lang="ru-RU" sz="1800" b="1">
            <a:solidFill>
              <a:schemeClr val="bg1"/>
            </a:solidFill>
          </a:endParaRPr>
        </a:p>
      </dgm:t>
    </dgm:pt>
    <dgm:pt modelId="{B161C081-586B-4BA3-A8EA-3C9CD4E4A21E}">
      <dgm:prSet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Научиться печатать слепым методом</a:t>
          </a:r>
          <a:endParaRPr lang="ru-RU" b="1" dirty="0">
            <a:solidFill>
              <a:schemeClr val="bg1"/>
            </a:solidFill>
          </a:endParaRPr>
        </a:p>
      </dgm:t>
    </dgm:pt>
    <dgm:pt modelId="{9A6BB566-732A-4FA8-A75D-87E22182CD59}" type="parTrans" cxnId="{CCB87FB0-9132-41D6-915A-5DA3D78417AE}">
      <dgm:prSet/>
      <dgm:spPr/>
      <dgm:t>
        <a:bodyPr/>
        <a:lstStyle/>
        <a:p>
          <a:endParaRPr lang="ru-RU"/>
        </a:p>
      </dgm:t>
    </dgm:pt>
    <dgm:pt modelId="{F0269B2C-40E8-4341-8C3C-15038B6AFB0A}" type="sibTrans" cxnId="{CCB87FB0-9132-41D6-915A-5DA3D78417AE}">
      <dgm:prSet/>
      <dgm:spPr/>
      <dgm:t>
        <a:bodyPr/>
        <a:lstStyle/>
        <a:p>
          <a:endParaRPr lang="ru-RU"/>
        </a:p>
      </dgm:t>
    </dgm:pt>
    <dgm:pt modelId="{3625FF3A-5731-405C-834F-C8ED00825CA5}" type="pres">
      <dgm:prSet presAssocID="{0127A680-0E71-4C5C-A1FA-DBCB351C410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66B359-3F01-4B4A-B658-5C87EE598A9F}" type="pres">
      <dgm:prSet presAssocID="{CCE95CBD-ACAD-453E-A310-4E64B98CD750}" presName="centerShape" presStyleLbl="node0" presStyleIdx="0" presStyleCnt="1"/>
      <dgm:spPr/>
      <dgm:t>
        <a:bodyPr/>
        <a:lstStyle/>
        <a:p>
          <a:endParaRPr lang="ru-RU"/>
        </a:p>
      </dgm:t>
    </dgm:pt>
    <dgm:pt modelId="{D198CD71-E190-4D69-8543-540182D777B5}" type="pres">
      <dgm:prSet presAssocID="{01A66334-A8BA-4C13-A475-C8A6A72C74F2}" presName="parTrans" presStyleLbl="sibTrans2D1" presStyleIdx="0" presStyleCnt="6"/>
      <dgm:spPr/>
      <dgm:t>
        <a:bodyPr/>
        <a:lstStyle/>
        <a:p>
          <a:endParaRPr lang="ru-RU"/>
        </a:p>
      </dgm:t>
    </dgm:pt>
    <dgm:pt modelId="{9830A1C8-C436-42D1-B165-D01AC4F39742}" type="pres">
      <dgm:prSet presAssocID="{01A66334-A8BA-4C13-A475-C8A6A72C74F2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D3F0645E-DF1E-4D35-9D32-8EA160A03FE9}" type="pres">
      <dgm:prSet presAssocID="{454B2E72-F3DF-41E0-9160-93450404434C}" presName="node" presStyleLbl="node1" presStyleIdx="0" presStyleCnt="6" custScaleX="133185" custRadScaleRad="121513" custRadScaleInc="-24742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E3C8B12-7601-4904-8012-669D50660428}" type="pres">
      <dgm:prSet presAssocID="{9A6BB566-732A-4FA8-A75D-87E22182CD59}" presName="parTrans" presStyleLbl="sibTrans2D1" presStyleIdx="1" presStyleCnt="6"/>
      <dgm:spPr/>
    </dgm:pt>
    <dgm:pt modelId="{FE751080-BCD1-45A7-B56A-E640C5D2B6DC}" type="pres">
      <dgm:prSet presAssocID="{9A6BB566-732A-4FA8-A75D-87E22182CD59}" presName="connectorText" presStyleLbl="sibTrans2D1" presStyleIdx="1" presStyleCnt="6"/>
      <dgm:spPr/>
    </dgm:pt>
    <dgm:pt modelId="{8CEBA183-F704-4A16-9867-9D214EC5B26A}" type="pres">
      <dgm:prSet presAssocID="{B161C081-586B-4BA3-A8EA-3C9CD4E4A21E}" presName="node" presStyleLbl="node1" presStyleIdx="1" presStyleCnt="6" custRadScaleRad="90593" custRadScaleInc="-20185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2EFB934-12D4-47C8-A46C-AA64A8DB273E}" type="pres">
      <dgm:prSet presAssocID="{19C1EE81-D004-44E1-8CF9-2CD2F0AFFBAB}" presName="parTrans" presStyleLbl="sibTrans2D1" presStyleIdx="2" presStyleCnt="6"/>
      <dgm:spPr/>
      <dgm:t>
        <a:bodyPr/>
        <a:lstStyle/>
        <a:p>
          <a:endParaRPr lang="ru-RU"/>
        </a:p>
      </dgm:t>
    </dgm:pt>
    <dgm:pt modelId="{5D11C3A3-C4E0-4966-ACC1-BE92B81A2A94}" type="pres">
      <dgm:prSet presAssocID="{19C1EE81-D004-44E1-8CF9-2CD2F0AFFBAB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3CD224DA-0AA8-4848-8E68-D614012433F9}" type="pres">
      <dgm:prSet presAssocID="{E1BD6A8F-120B-466D-9165-7870EF291D5D}" presName="node" presStyleLbl="node1" presStyleIdx="2" presStyleCnt="6" custScaleX="153250" custRadScaleRad="122744" custRadScaleInc="-15721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0078013-6BA7-4ED3-A9A5-30D1C2BD55D5}" type="pres">
      <dgm:prSet presAssocID="{FBA0D14B-C8F8-4FE2-975F-5EBA124FE436}" presName="parTrans" presStyleLbl="sibTrans2D1" presStyleIdx="3" presStyleCnt="6"/>
      <dgm:spPr/>
      <dgm:t>
        <a:bodyPr/>
        <a:lstStyle/>
        <a:p>
          <a:endParaRPr lang="ru-RU"/>
        </a:p>
      </dgm:t>
    </dgm:pt>
    <dgm:pt modelId="{C5442351-D64B-4CC6-B702-E4A609153B4D}" type="pres">
      <dgm:prSet presAssocID="{FBA0D14B-C8F8-4FE2-975F-5EBA124FE436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1D711ED0-079C-4148-9395-BB0CBFB32FAF}" type="pres">
      <dgm:prSet presAssocID="{D55460D6-7033-437C-A88A-51ABC8DA0820}" presName="node" presStyleLbl="node1" presStyleIdx="3" presStyleCnt="6" custScaleX="160983" custRadScaleRad="132327" custRadScaleInc="-21572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25E5959-838D-4CCB-94BC-9DE2F9D7693D}" type="pres">
      <dgm:prSet presAssocID="{34D42B58-8A18-4F9C-B0E0-6149AEEC296E}" presName="parTrans" presStyleLbl="sibTrans2D1" presStyleIdx="4" presStyleCnt="6"/>
      <dgm:spPr/>
      <dgm:t>
        <a:bodyPr/>
        <a:lstStyle/>
        <a:p>
          <a:endParaRPr lang="ru-RU"/>
        </a:p>
      </dgm:t>
    </dgm:pt>
    <dgm:pt modelId="{363F83C3-07DD-4505-A549-EC0E864755CF}" type="pres">
      <dgm:prSet presAssocID="{34D42B58-8A18-4F9C-B0E0-6149AEEC296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000DE459-D56F-483D-80D4-7668323D2B28}" type="pres">
      <dgm:prSet presAssocID="{83409EBC-57F9-40C9-BD32-FFC751598771}" presName="node" presStyleLbl="node1" presStyleIdx="4" presStyleCnt="6" custScaleX="143353" custRadScaleRad="98099" custRadScaleInc="-19655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0D9CE32-EA02-4AB2-B5FD-102CC6F1B37A}" type="pres">
      <dgm:prSet presAssocID="{8488E93D-4F2D-4B5E-95F9-B63091A81B7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110FA029-EE83-468B-8A8C-6AC52B199F7B}" type="pres">
      <dgm:prSet presAssocID="{8488E93D-4F2D-4B5E-95F9-B63091A81B7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52F72C7E-44A7-4031-A7CF-2FE611ADCFC5}" type="pres">
      <dgm:prSet presAssocID="{A3DE3AF6-745A-4276-BB6D-12B097B5DA54}" presName="node" presStyleLbl="node1" presStyleIdx="5" presStyleCnt="6" custScaleX="133185" custRadScaleRad="130226" custRadScaleInc="-18572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30040652-296E-401C-98D1-04B05E4963E0}" type="presOf" srcId="{9A6BB566-732A-4FA8-A75D-87E22182CD59}" destId="{FE751080-BCD1-45A7-B56A-E640C5D2B6DC}" srcOrd="1" destOrd="0" presId="urn:microsoft.com/office/officeart/2005/8/layout/radial5"/>
    <dgm:cxn modelId="{605FED67-74D9-44D3-AA6C-5C9829A744C4}" type="presOf" srcId="{19C1EE81-D004-44E1-8CF9-2CD2F0AFFBAB}" destId="{52EFB934-12D4-47C8-A46C-AA64A8DB273E}" srcOrd="0" destOrd="0" presId="urn:microsoft.com/office/officeart/2005/8/layout/radial5"/>
    <dgm:cxn modelId="{7BB2C7E7-8881-4641-B198-6B9274B2CFE3}" type="presOf" srcId="{0127A680-0E71-4C5C-A1FA-DBCB351C4105}" destId="{3625FF3A-5731-405C-834F-C8ED00825CA5}" srcOrd="0" destOrd="0" presId="urn:microsoft.com/office/officeart/2005/8/layout/radial5"/>
    <dgm:cxn modelId="{021A4375-C1D6-4377-844F-BD4078A03E51}" srcId="{0127A680-0E71-4C5C-A1FA-DBCB351C4105}" destId="{CCE95CBD-ACAD-453E-A310-4E64B98CD750}" srcOrd="0" destOrd="0" parTransId="{B650543F-0374-416B-BE35-9E29E3842DEC}" sibTransId="{654EA19B-F6C5-4DEC-99A7-200310C589F5}"/>
    <dgm:cxn modelId="{B86D6F53-F761-45F0-B76D-E3AE93CE549D}" type="presOf" srcId="{01A66334-A8BA-4C13-A475-C8A6A72C74F2}" destId="{D198CD71-E190-4D69-8543-540182D777B5}" srcOrd="0" destOrd="0" presId="urn:microsoft.com/office/officeart/2005/8/layout/radial5"/>
    <dgm:cxn modelId="{3FD28A14-55D4-4915-B83E-1305AD6C6BD7}" type="presOf" srcId="{E1BD6A8F-120B-466D-9165-7870EF291D5D}" destId="{3CD224DA-0AA8-4848-8E68-D614012433F9}" srcOrd="0" destOrd="0" presId="urn:microsoft.com/office/officeart/2005/8/layout/radial5"/>
    <dgm:cxn modelId="{2A8D133A-5F0E-457A-8896-35B3788DF3B3}" type="presOf" srcId="{19C1EE81-D004-44E1-8CF9-2CD2F0AFFBAB}" destId="{5D11C3A3-C4E0-4966-ACC1-BE92B81A2A94}" srcOrd="1" destOrd="0" presId="urn:microsoft.com/office/officeart/2005/8/layout/radial5"/>
    <dgm:cxn modelId="{E6F8598B-A68A-4726-8615-A37072F5EC48}" type="presOf" srcId="{34D42B58-8A18-4F9C-B0E0-6149AEEC296E}" destId="{363F83C3-07DD-4505-A549-EC0E864755CF}" srcOrd="1" destOrd="0" presId="urn:microsoft.com/office/officeart/2005/8/layout/radial5"/>
    <dgm:cxn modelId="{C7DB70D8-3FB4-43F9-AEC7-F5D38FB4A9B6}" type="presOf" srcId="{FBA0D14B-C8F8-4FE2-975F-5EBA124FE436}" destId="{C5442351-D64B-4CC6-B702-E4A609153B4D}" srcOrd="1" destOrd="0" presId="urn:microsoft.com/office/officeart/2005/8/layout/radial5"/>
    <dgm:cxn modelId="{413E1DA4-D1E9-4BD2-A57C-0590FF4C8EF6}" type="presOf" srcId="{34D42B58-8A18-4F9C-B0E0-6149AEEC296E}" destId="{525E5959-838D-4CCB-94BC-9DE2F9D7693D}" srcOrd="0" destOrd="0" presId="urn:microsoft.com/office/officeart/2005/8/layout/radial5"/>
    <dgm:cxn modelId="{CCB87FB0-9132-41D6-915A-5DA3D78417AE}" srcId="{CCE95CBD-ACAD-453E-A310-4E64B98CD750}" destId="{B161C081-586B-4BA3-A8EA-3C9CD4E4A21E}" srcOrd="1" destOrd="0" parTransId="{9A6BB566-732A-4FA8-A75D-87E22182CD59}" sibTransId="{F0269B2C-40E8-4341-8C3C-15038B6AFB0A}"/>
    <dgm:cxn modelId="{34F950CD-59A5-4CD0-A782-026EE2EDF942}" type="presOf" srcId="{01A66334-A8BA-4C13-A475-C8A6A72C74F2}" destId="{9830A1C8-C436-42D1-B165-D01AC4F39742}" srcOrd="1" destOrd="0" presId="urn:microsoft.com/office/officeart/2005/8/layout/radial5"/>
    <dgm:cxn modelId="{D2F29AF3-1517-4FD3-943B-DD42657954AC}" type="presOf" srcId="{83409EBC-57F9-40C9-BD32-FFC751598771}" destId="{000DE459-D56F-483D-80D4-7668323D2B28}" srcOrd="0" destOrd="0" presId="urn:microsoft.com/office/officeart/2005/8/layout/radial5"/>
    <dgm:cxn modelId="{EAF78490-A8F1-404C-B00F-1FF650A7B729}" srcId="{CCE95CBD-ACAD-453E-A310-4E64B98CD750}" destId="{D55460D6-7033-437C-A88A-51ABC8DA0820}" srcOrd="3" destOrd="0" parTransId="{FBA0D14B-C8F8-4FE2-975F-5EBA124FE436}" sibTransId="{2E8D868F-952D-4277-A810-0C771D1D8388}"/>
    <dgm:cxn modelId="{7A01A295-6FCB-4088-8547-7B0338665179}" type="presOf" srcId="{CCE95CBD-ACAD-453E-A310-4E64B98CD750}" destId="{FD66B359-3F01-4B4A-B658-5C87EE598A9F}" srcOrd="0" destOrd="0" presId="urn:microsoft.com/office/officeart/2005/8/layout/radial5"/>
    <dgm:cxn modelId="{DE643F25-9770-4879-BE70-7C0F60D447B6}" type="presOf" srcId="{FBA0D14B-C8F8-4FE2-975F-5EBA124FE436}" destId="{E0078013-6BA7-4ED3-A9A5-30D1C2BD55D5}" srcOrd="0" destOrd="0" presId="urn:microsoft.com/office/officeart/2005/8/layout/radial5"/>
    <dgm:cxn modelId="{AFEA75DC-173E-4B90-8BB8-B8E8139A1A95}" type="presOf" srcId="{B161C081-586B-4BA3-A8EA-3C9CD4E4A21E}" destId="{8CEBA183-F704-4A16-9867-9D214EC5B26A}" srcOrd="0" destOrd="0" presId="urn:microsoft.com/office/officeart/2005/8/layout/radial5"/>
    <dgm:cxn modelId="{93CD7FD3-F6EC-4EC3-BE4C-A11AC2A64665}" type="presOf" srcId="{8488E93D-4F2D-4B5E-95F9-B63091A81B78}" destId="{70D9CE32-EA02-4AB2-B5FD-102CC6F1B37A}" srcOrd="0" destOrd="0" presId="urn:microsoft.com/office/officeart/2005/8/layout/radial5"/>
    <dgm:cxn modelId="{9CDD391F-2947-4A99-9820-057ED3238435}" type="presOf" srcId="{9A6BB566-732A-4FA8-A75D-87E22182CD59}" destId="{0E3C8B12-7601-4904-8012-669D50660428}" srcOrd="0" destOrd="0" presId="urn:microsoft.com/office/officeart/2005/8/layout/radial5"/>
    <dgm:cxn modelId="{604CF0F5-3C16-486D-9429-571BA756724E}" type="presOf" srcId="{D55460D6-7033-437C-A88A-51ABC8DA0820}" destId="{1D711ED0-079C-4148-9395-BB0CBFB32FAF}" srcOrd="0" destOrd="0" presId="urn:microsoft.com/office/officeart/2005/8/layout/radial5"/>
    <dgm:cxn modelId="{2FE68BC9-5AD9-4C10-80DC-DA1C13AB644C}" type="presOf" srcId="{A3DE3AF6-745A-4276-BB6D-12B097B5DA54}" destId="{52F72C7E-44A7-4031-A7CF-2FE611ADCFC5}" srcOrd="0" destOrd="0" presId="urn:microsoft.com/office/officeart/2005/8/layout/radial5"/>
    <dgm:cxn modelId="{91AFD2F5-5B1A-4EA6-9693-5565E42FD896}" type="presOf" srcId="{8488E93D-4F2D-4B5E-95F9-B63091A81B78}" destId="{110FA029-EE83-468B-8A8C-6AC52B199F7B}" srcOrd="1" destOrd="0" presId="urn:microsoft.com/office/officeart/2005/8/layout/radial5"/>
    <dgm:cxn modelId="{4DCD0528-71F8-41AC-A60E-14670B5F5E3D}" srcId="{CCE95CBD-ACAD-453E-A310-4E64B98CD750}" destId="{83409EBC-57F9-40C9-BD32-FFC751598771}" srcOrd="4" destOrd="0" parTransId="{34D42B58-8A18-4F9C-B0E0-6149AEEC296E}" sibTransId="{23209ED7-4B4F-46B6-A779-35FBC368FFF2}"/>
    <dgm:cxn modelId="{AAA35808-5EF3-4D50-BAC7-6574C96CBA4B}" srcId="{CCE95CBD-ACAD-453E-A310-4E64B98CD750}" destId="{454B2E72-F3DF-41E0-9160-93450404434C}" srcOrd="0" destOrd="0" parTransId="{01A66334-A8BA-4C13-A475-C8A6A72C74F2}" sibTransId="{ECCA3252-3C34-4860-8DE2-9FCC6A22FA5A}"/>
    <dgm:cxn modelId="{74F3971D-8802-46AB-8043-BB38D0B8EE92}" srcId="{CCE95CBD-ACAD-453E-A310-4E64B98CD750}" destId="{A3DE3AF6-745A-4276-BB6D-12B097B5DA54}" srcOrd="5" destOrd="0" parTransId="{8488E93D-4F2D-4B5E-95F9-B63091A81B78}" sibTransId="{1BA232F5-21BF-4F56-A729-22698A647E74}"/>
    <dgm:cxn modelId="{17219D52-FDD2-47B0-AC31-AE62AB22644A}" srcId="{CCE95CBD-ACAD-453E-A310-4E64B98CD750}" destId="{E1BD6A8F-120B-466D-9165-7870EF291D5D}" srcOrd="2" destOrd="0" parTransId="{19C1EE81-D004-44E1-8CF9-2CD2F0AFFBAB}" sibTransId="{E5DF7251-9944-4B85-A52E-55FBEFCCFD03}"/>
    <dgm:cxn modelId="{D24EA101-0FCC-46CC-8C86-76B9685F1D22}" type="presOf" srcId="{454B2E72-F3DF-41E0-9160-93450404434C}" destId="{D3F0645E-DF1E-4D35-9D32-8EA160A03FE9}" srcOrd="0" destOrd="0" presId="urn:microsoft.com/office/officeart/2005/8/layout/radial5"/>
    <dgm:cxn modelId="{E3E0C781-0612-4E2B-B7D7-ACE5DF371329}" type="presParOf" srcId="{3625FF3A-5731-405C-834F-C8ED00825CA5}" destId="{FD66B359-3F01-4B4A-B658-5C87EE598A9F}" srcOrd="0" destOrd="0" presId="urn:microsoft.com/office/officeart/2005/8/layout/radial5"/>
    <dgm:cxn modelId="{08179D61-60B3-44FE-926E-CC7CE102103A}" type="presParOf" srcId="{3625FF3A-5731-405C-834F-C8ED00825CA5}" destId="{D198CD71-E190-4D69-8543-540182D777B5}" srcOrd="1" destOrd="0" presId="urn:microsoft.com/office/officeart/2005/8/layout/radial5"/>
    <dgm:cxn modelId="{9EA739B2-1D85-4374-BFB4-D4A5EF309F53}" type="presParOf" srcId="{D198CD71-E190-4D69-8543-540182D777B5}" destId="{9830A1C8-C436-42D1-B165-D01AC4F39742}" srcOrd="0" destOrd="0" presId="urn:microsoft.com/office/officeart/2005/8/layout/radial5"/>
    <dgm:cxn modelId="{9D20CBB7-8C30-4803-9DEA-5F0AB892F2D8}" type="presParOf" srcId="{3625FF3A-5731-405C-834F-C8ED00825CA5}" destId="{D3F0645E-DF1E-4D35-9D32-8EA160A03FE9}" srcOrd="2" destOrd="0" presId="urn:microsoft.com/office/officeart/2005/8/layout/radial5"/>
    <dgm:cxn modelId="{10769127-5D55-4D1E-B872-2FA21BD73635}" type="presParOf" srcId="{3625FF3A-5731-405C-834F-C8ED00825CA5}" destId="{0E3C8B12-7601-4904-8012-669D50660428}" srcOrd="3" destOrd="0" presId="urn:microsoft.com/office/officeart/2005/8/layout/radial5"/>
    <dgm:cxn modelId="{C1AA821D-21DE-49C9-89A4-D3B5A7CC07BE}" type="presParOf" srcId="{0E3C8B12-7601-4904-8012-669D50660428}" destId="{FE751080-BCD1-45A7-B56A-E640C5D2B6DC}" srcOrd="0" destOrd="0" presId="urn:microsoft.com/office/officeart/2005/8/layout/radial5"/>
    <dgm:cxn modelId="{5E4AB13D-45D4-4279-85E5-6FDF08BE437C}" type="presParOf" srcId="{3625FF3A-5731-405C-834F-C8ED00825CA5}" destId="{8CEBA183-F704-4A16-9867-9D214EC5B26A}" srcOrd="4" destOrd="0" presId="urn:microsoft.com/office/officeart/2005/8/layout/radial5"/>
    <dgm:cxn modelId="{149E4F9B-F5FF-4B5F-B210-B172CF9C9930}" type="presParOf" srcId="{3625FF3A-5731-405C-834F-C8ED00825CA5}" destId="{52EFB934-12D4-47C8-A46C-AA64A8DB273E}" srcOrd="5" destOrd="0" presId="urn:microsoft.com/office/officeart/2005/8/layout/radial5"/>
    <dgm:cxn modelId="{C2D20E0E-8C8B-4E3D-A54B-3EA99417DF17}" type="presParOf" srcId="{52EFB934-12D4-47C8-A46C-AA64A8DB273E}" destId="{5D11C3A3-C4E0-4966-ACC1-BE92B81A2A94}" srcOrd="0" destOrd="0" presId="urn:microsoft.com/office/officeart/2005/8/layout/radial5"/>
    <dgm:cxn modelId="{5B596733-9731-4D84-89A7-14A84DDC5D67}" type="presParOf" srcId="{3625FF3A-5731-405C-834F-C8ED00825CA5}" destId="{3CD224DA-0AA8-4848-8E68-D614012433F9}" srcOrd="6" destOrd="0" presId="urn:microsoft.com/office/officeart/2005/8/layout/radial5"/>
    <dgm:cxn modelId="{2AE72519-8D8E-4F07-A4B3-3AF3107B0904}" type="presParOf" srcId="{3625FF3A-5731-405C-834F-C8ED00825CA5}" destId="{E0078013-6BA7-4ED3-A9A5-30D1C2BD55D5}" srcOrd="7" destOrd="0" presId="urn:microsoft.com/office/officeart/2005/8/layout/radial5"/>
    <dgm:cxn modelId="{BCD80BBA-AA76-4AE2-85D0-9B244970D9F5}" type="presParOf" srcId="{E0078013-6BA7-4ED3-A9A5-30D1C2BD55D5}" destId="{C5442351-D64B-4CC6-B702-E4A609153B4D}" srcOrd="0" destOrd="0" presId="urn:microsoft.com/office/officeart/2005/8/layout/radial5"/>
    <dgm:cxn modelId="{3AC37D54-5086-4069-A4AE-28C25400E119}" type="presParOf" srcId="{3625FF3A-5731-405C-834F-C8ED00825CA5}" destId="{1D711ED0-079C-4148-9395-BB0CBFB32FAF}" srcOrd="8" destOrd="0" presId="urn:microsoft.com/office/officeart/2005/8/layout/radial5"/>
    <dgm:cxn modelId="{BA9F233C-B54D-49D4-81BE-7148F815A5E2}" type="presParOf" srcId="{3625FF3A-5731-405C-834F-C8ED00825CA5}" destId="{525E5959-838D-4CCB-94BC-9DE2F9D7693D}" srcOrd="9" destOrd="0" presId="urn:microsoft.com/office/officeart/2005/8/layout/radial5"/>
    <dgm:cxn modelId="{BD2615F8-DD62-40F2-BB37-2FDE567493A2}" type="presParOf" srcId="{525E5959-838D-4CCB-94BC-9DE2F9D7693D}" destId="{363F83C3-07DD-4505-A549-EC0E864755CF}" srcOrd="0" destOrd="0" presId="urn:microsoft.com/office/officeart/2005/8/layout/radial5"/>
    <dgm:cxn modelId="{D3063B5D-A541-4D61-B293-AD5FE8986841}" type="presParOf" srcId="{3625FF3A-5731-405C-834F-C8ED00825CA5}" destId="{000DE459-D56F-483D-80D4-7668323D2B28}" srcOrd="10" destOrd="0" presId="urn:microsoft.com/office/officeart/2005/8/layout/radial5"/>
    <dgm:cxn modelId="{9F0BEC7F-FBCD-4386-8816-E924B01863D0}" type="presParOf" srcId="{3625FF3A-5731-405C-834F-C8ED00825CA5}" destId="{70D9CE32-EA02-4AB2-B5FD-102CC6F1B37A}" srcOrd="11" destOrd="0" presId="urn:microsoft.com/office/officeart/2005/8/layout/radial5"/>
    <dgm:cxn modelId="{1D4DAF6A-8B9B-4084-B306-8C9F29019273}" type="presParOf" srcId="{70D9CE32-EA02-4AB2-B5FD-102CC6F1B37A}" destId="{110FA029-EE83-468B-8A8C-6AC52B199F7B}" srcOrd="0" destOrd="0" presId="urn:microsoft.com/office/officeart/2005/8/layout/radial5"/>
    <dgm:cxn modelId="{D82DBF19-6C67-4DD2-81B8-FB2564791B4C}" type="presParOf" srcId="{3625FF3A-5731-405C-834F-C8ED00825CA5}" destId="{52F72C7E-44A7-4031-A7CF-2FE611ADCFC5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27A680-0E71-4C5C-A1FA-DBCB351C4105}" type="doc">
      <dgm:prSet loTypeId="urn:microsoft.com/office/officeart/2005/8/layout/radial5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CE95CBD-ACAD-453E-A310-4E64B98CD750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SMARTER</a:t>
          </a:r>
          <a:endParaRPr lang="ru-RU" sz="1600" b="1" dirty="0">
            <a:solidFill>
              <a:schemeClr val="bg1"/>
            </a:solidFill>
          </a:endParaRPr>
        </a:p>
      </dgm:t>
    </dgm:pt>
    <dgm:pt modelId="{B650543F-0374-416B-BE35-9E29E3842DEC}" type="parTrans" cxnId="{021A4375-C1D6-4377-844F-BD4078A03E51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654EA19B-F6C5-4DEC-99A7-200310C589F5}" type="sibTrans" cxnId="{021A4375-C1D6-4377-844F-BD4078A03E51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454B2E72-F3DF-41E0-9160-93450404434C}">
      <dgm:prSet phldrT="[Текст]"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S - specific </a:t>
          </a:r>
          <a:r>
            <a:rPr lang="ru-RU" sz="1600" b="1" dirty="0" smtClean="0">
              <a:solidFill>
                <a:schemeClr val="bg1"/>
              </a:solidFill>
            </a:rPr>
            <a:t>конкретны</a:t>
          </a:r>
          <a:endParaRPr lang="ru-RU" sz="1600" b="1" dirty="0">
            <a:solidFill>
              <a:schemeClr val="bg1"/>
            </a:solidFill>
          </a:endParaRPr>
        </a:p>
      </dgm:t>
    </dgm:pt>
    <dgm:pt modelId="{01A66334-A8BA-4C13-A475-C8A6A72C74F2}" type="parTrans" cxnId="{AAA35808-5EF3-4D50-BAC7-6574C96CBA4B}">
      <dgm:prSet custT="1"/>
      <dgm:spPr/>
      <dgm:t>
        <a:bodyPr/>
        <a:lstStyle/>
        <a:p>
          <a:endParaRPr lang="ru-RU" sz="1600" b="1" dirty="0">
            <a:solidFill>
              <a:schemeClr val="bg1"/>
            </a:solidFill>
          </a:endParaRPr>
        </a:p>
      </dgm:t>
    </dgm:pt>
    <dgm:pt modelId="{ECCA3252-3C34-4860-8DE2-9FCC6A22FA5A}" type="sibTrans" cxnId="{AAA35808-5EF3-4D50-BAC7-6574C96CBA4B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D55460D6-7033-437C-A88A-51ABC8DA0820}">
      <dgm:prSet phldrT="[Текст]"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T - timely </a:t>
          </a:r>
          <a:r>
            <a:rPr lang="ru-RU" sz="1600" b="1" dirty="0" smtClean="0">
              <a:solidFill>
                <a:schemeClr val="bg1"/>
              </a:solidFill>
            </a:rPr>
            <a:t>своевременны</a:t>
          </a:r>
          <a:endParaRPr lang="ru-RU" sz="1600" b="1" dirty="0">
            <a:solidFill>
              <a:schemeClr val="bg1"/>
            </a:solidFill>
          </a:endParaRPr>
        </a:p>
      </dgm:t>
    </dgm:pt>
    <dgm:pt modelId="{FBA0D14B-C8F8-4FE2-975F-5EBA124FE436}" type="parTrans" cxnId="{EAF78490-A8F1-404C-B00F-1FF650A7B729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2E8D868F-952D-4277-A810-0C771D1D8388}" type="sibTrans" cxnId="{EAF78490-A8F1-404C-B00F-1FF650A7B729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83409EBC-57F9-40C9-BD32-FFC75159877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dirty="0" smtClean="0">
              <a:solidFill>
                <a:srgbClr val="002060"/>
              </a:solidFill>
            </a:rPr>
            <a:t>E- </a:t>
          </a:r>
          <a:r>
            <a:rPr lang="ru-RU" sz="1600" b="1" dirty="0" smtClean="0">
              <a:solidFill>
                <a:srgbClr val="002060"/>
              </a:solidFill>
            </a:rPr>
            <a:t>Evaluated</a:t>
          </a:r>
        </a:p>
        <a:p>
          <a:r>
            <a:rPr lang="ru-RU" sz="1600" b="1" dirty="0" smtClean="0">
              <a:solidFill>
                <a:srgbClr val="002060"/>
              </a:solidFill>
            </a:rPr>
            <a:t>оцениваемы </a:t>
          </a:r>
          <a:endParaRPr lang="ru-RU" sz="1600" b="1" dirty="0">
            <a:solidFill>
              <a:srgbClr val="002060"/>
            </a:solidFill>
          </a:endParaRPr>
        </a:p>
      </dgm:t>
    </dgm:pt>
    <dgm:pt modelId="{34D42B58-8A18-4F9C-B0E0-6149AEEC296E}" type="parTrans" cxnId="{4DCD0528-71F8-41AC-A60E-14670B5F5E3D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23209ED7-4B4F-46B6-A779-35FBC368FFF2}" type="sibTrans" cxnId="{4DCD0528-71F8-41AC-A60E-14670B5F5E3D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A3DE3AF6-745A-4276-BB6D-12B097B5DA54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dirty="0" smtClean="0">
              <a:solidFill>
                <a:srgbClr val="002060"/>
              </a:solidFill>
            </a:rPr>
            <a:t>R- </a:t>
          </a:r>
          <a:r>
            <a:rPr lang="ru-RU" sz="1600" b="1" dirty="0" smtClean="0">
              <a:solidFill>
                <a:srgbClr val="002060"/>
              </a:solidFill>
            </a:rPr>
            <a:t>Reviewed </a:t>
          </a:r>
        </a:p>
        <a:p>
          <a:r>
            <a:rPr lang="ru-RU" sz="1600" b="1" dirty="0" smtClean="0">
              <a:solidFill>
                <a:srgbClr val="002060"/>
              </a:solidFill>
            </a:rPr>
            <a:t>пересматриваемы</a:t>
          </a:r>
          <a:endParaRPr lang="ru-RU" sz="1600" b="1" dirty="0">
            <a:solidFill>
              <a:srgbClr val="002060"/>
            </a:solidFill>
          </a:endParaRPr>
        </a:p>
      </dgm:t>
    </dgm:pt>
    <dgm:pt modelId="{8488E93D-4F2D-4B5E-95F9-B63091A81B78}" type="parTrans" cxnId="{74F3971D-8802-46AB-8043-BB38D0B8EE92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1BA232F5-21BF-4F56-A729-22698A647E74}" type="sibTrans" cxnId="{74F3971D-8802-46AB-8043-BB38D0B8EE92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E1BD6A8F-120B-466D-9165-7870EF291D5D}">
      <dgm:prSet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R - realistic </a:t>
          </a:r>
          <a:r>
            <a:rPr lang="ru-RU" sz="1600" b="1" dirty="0" smtClean="0">
              <a:solidFill>
                <a:schemeClr val="bg1"/>
              </a:solidFill>
            </a:rPr>
            <a:t>реалистичны</a:t>
          </a:r>
          <a:endParaRPr lang="ru-RU" sz="1600" b="1" dirty="0">
            <a:solidFill>
              <a:schemeClr val="bg1"/>
            </a:solidFill>
          </a:endParaRPr>
        </a:p>
      </dgm:t>
    </dgm:pt>
    <dgm:pt modelId="{19C1EE81-D004-44E1-8CF9-2CD2F0AFFBAB}" type="parTrans" cxnId="{17219D52-FDD2-47B0-AC31-AE62AB22644A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E5DF7251-9944-4B85-A52E-55FBEFCCFD03}" type="sibTrans" cxnId="{17219D52-FDD2-47B0-AC31-AE62AB22644A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4090C29D-69AC-471B-8592-0DE134E361DB}">
      <dgm:prSet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M - measurable </a:t>
          </a:r>
          <a:r>
            <a:rPr lang="ru-RU" sz="1600" b="1" dirty="0" smtClean="0">
              <a:solidFill>
                <a:schemeClr val="bg1"/>
              </a:solidFill>
            </a:rPr>
            <a:t>измеримы</a:t>
          </a:r>
          <a:endParaRPr lang="ru-RU" sz="1600" b="1" dirty="0">
            <a:solidFill>
              <a:schemeClr val="bg1"/>
            </a:solidFill>
          </a:endParaRPr>
        </a:p>
      </dgm:t>
    </dgm:pt>
    <dgm:pt modelId="{020CAF13-A5E0-4115-BB1A-7FC68B397929}" type="parTrans" cxnId="{6C44B98D-5057-46FE-93DE-ADD4FC0E57B7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3045331A-1FFA-4BD8-9BF3-C7FB771ECF8D}" type="sibTrans" cxnId="{6C44B98D-5057-46FE-93DE-ADD4FC0E57B7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B20DB7D1-C8EE-42CF-B4AB-CB702C66C71F}">
      <dgm:prSet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A - attainable, achievable </a:t>
          </a:r>
          <a:r>
            <a:rPr lang="ru-RU" sz="1600" b="1" dirty="0" smtClean="0">
              <a:solidFill>
                <a:schemeClr val="bg1"/>
              </a:solidFill>
            </a:rPr>
            <a:t>достижимы</a:t>
          </a:r>
          <a:endParaRPr lang="ru-RU" sz="1600" b="1" dirty="0">
            <a:solidFill>
              <a:schemeClr val="bg1"/>
            </a:solidFill>
          </a:endParaRPr>
        </a:p>
      </dgm:t>
    </dgm:pt>
    <dgm:pt modelId="{CD156415-FECA-4FE3-AE7E-8928AC91C7E6}" type="parTrans" cxnId="{034EBBF3-2BA4-47EB-830F-4F761E787001}">
      <dgm:prSet custT="1"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6D64B660-F140-41BC-AA73-FB67B2DA619A}" type="sibTrans" cxnId="{034EBBF3-2BA4-47EB-830F-4F761E787001}">
      <dgm:prSet/>
      <dgm:spPr/>
      <dgm:t>
        <a:bodyPr/>
        <a:lstStyle/>
        <a:p>
          <a:endParaRPr lang="ru-RU" sz="1600" b="1">
            <a:solidFill>
              <a:schemeClr val="bg1"/>
            </a:solidFill>
          </a:endParaRPr>
        </a:p>
      </dgm:t>
    </dgm:pt>
    <dgm:pt modelId="{3625FF3A-5731-405C-834F-C8ED00825CA5}" type="pres">
      <dgm:prSet presAssocID="{0127A680-0E71-4C5C-A1FA-DBCB351C410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66B359-3F01-4B4A-B658-5C87EE598A9F}" type="pres">
      <dgm:prSet presAssocID="{CCE95CBD-ACAD-453E-A310-4E64B98CD750}" presName="centerShape" presStyleLbl="node0" presStyleIdx="0" presStyleCnt="1"/>
      <dgm:spPr/>
      <dgm:t>
        <a:bodyPr/>
        <a:lstStyle/>
        <a:p>
          <a:endParaRPr lang="ru-RU"/>
        </a:p>
      </dgm:t>
    </dgm:pt>
    <dgm:pt modelId="{D198CD71-E190-4D69-8543-540182D777B5}" type="pres">
      <dgm:prSet presAssocID="{01A66334-A8BA-4C13-A475-C8A6A72C74F2}" presName="parTrans" presStyleLbl="sibTrans2D1" presStyleIdx="0" presStyleCnt="7"/>
      <dgm:spPr/>
      <dgm:t>
        <a:bodyPr/>
        <a:lstStyle/>
        <a:p>
          <a:endParaRPr lang="ru-RU"/>
        </a:p>
      </dgm:t>
    </dgm:pt>
    <dgm:pt modelId="{9830A1C8-C436-42D1-B165-D01AC4F39742}" type="pres">
      <dgm:prSet presAssocID="{01A66334-A8BA-4C13-A475-C8A6A72C74F2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D3F0645E-DF1E-4D35-9D32-8EA160A03FE9}" type="pres">
      <dgm:prSet presAssocID="{454B2E72-F3DF-41E0-9160-93450404434C}" presName="node" presStyleLbl="node1" presStyleIdx="0" presStyleCnt="7" custScaleX="1331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7A019E3-B604-4416-B7F1-A8C511047F69}" type="pres">
      <dgm:prSet presAssocID="{020CAF13-A5E0-4115-BB1A-7FC68B397929}" presName="parTrans" presStyleLbl="sibTrans2D1" presStyleIdx="1" presStyleCnt="7"/>
      <dgm:spPr/>
      <dgm:t>
        <a:bodyPr/>
        <a:lstStyle/>
        <a:p>
          <a:endParaRPr lang="ru-RU"/>
        </a:p>
      </dgm:t>
    </dgm:pt>
    <dgm:pt modelId="{134933B2-6582-4B60-89D3-459AC6AE3FED}" type="pres">
      <dgm:prSet presAssocID="{020CAF13-A5E0-4115-BB1A-7FC68B397929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8B88401-AFF7-4980-965D-BAEA1E738C4F}" type="pres">
      <dgm:prSet presAssocID="{4090C29D-69AC-471B-8592-0DE134E361DB}" presName="node" presStyleLbl="node1" presStyleIdx="1" presStyleCnt="7" custScaleX="133792" custRadScaleRad="126118" custRadScaleInc="3437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90A367D-4A46-4D2B-B116-EB9CD1509BA2}" type="pres">
      <dgm:prSet presAssocID="{CD156415-FECA-4FE3-AE7E-8928AC91C7E6}" presName="parTrans" presStyleLbl="sibTrans2D1" presStyleIdx="2" presStyleCnt="7"/>
      <dgm:spPr/>
      <dgm:t>
        <a:bodyPr/>
        <a:lstStyle/>
        <a:p>
          <a:endParaRPr lang="ru-RU"/>
        </a:p>
      </dgm:t>
    </dgm:pt>
    <dgm:pt modelId="{0AE17225-DCE3-409C-AE7A-75649AA0BFF2}" type="pres">
      <dgm:prSet presAssocID="{CD156415-FECA-4FE3-AE7E-8928AC91C7E6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5808DEB1-6735-493D-82CD-3B00234A5CA2}" type="pres">
      <dgm:prSet presAssocID="{B20DB7D1-C8EE-42CF-B4AB-CB702C66C71F}" presName="node" presStyleLbl="node1" presStyleIdx="2" presStyleCnt="7" custScaleX="133792" custRadScaleRad="115659" custRadScaleInc="-1277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2EFB934-12D4-47C8-A46C-AA64A8DB273E}" type="pres">
      <dgm:prSet presAssocID="{19C1EE81-D004-44E1-8CF9-2CD2F0AFFBAB}" presName="parTrans" presStyleLbl="sibTrans2D1" presStyleIdx="3" presStyleCnt="7"/>
      <dgm:spPr/>
      <dgm:t>
        <a:bodyPr/>
        <a:lstStyle/>
        <a:p>
          <a:endParaRPr lang="ru-RU"/>
        </a:p>
      </dgm:t>
    </dgm:pt>
    <dgm:pt modelId="{5D11C3A3-C4E0-4966-ACC1-BE92B81A2A94}" type="pres">
      <dgm:prSet presAssocID="{19C1EE81-D004-44E1-8CF9-2CD2F0AFFBAB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3CD224DA-0AA8-4848-8E68-D614012433F9}" type="pres">
      <dgm:prSet presAssocID="{E1BD6A8F-120B-466D-9165-7870EF291D5D}" presName="node" presStyleLbl="node1" presStyleIdx="3" presStyleCnt="7" custScaleX="133185" custScaleY="90477" custRadScaleRad="108247" custRadScaleInc="-3048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0078013-6BA7-4ED3-A9A5-30D1C2BD55D5}" type="pres">
      <dgm:prSet presAssocID="{FBA0D14B-C8F8-4FE2-975F-5EBA124FE436}" presName="parTrans" presStyleLbl="sibTrans2D1" presStyleIdx="4" presStyleCnt="7"/>
      <dgm:spPr/>
      <dgm:t>
        <a:bodyPr/>
        <a:lstStyle/>
        <a:p>
          <a:endParaRPr lang="ru-RU"/>
        </a:p>
      </dgm:t>
    </dgm:pt>
    <dgm:pt modelId="{C5442351-D64B-4CC6-B702-E4A609153B4D}" type="pres">
      <dgm:prSet presAssocID="{FBA0D14B-C8F8-4FE2-975F-5EBA124FE436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1D711ED0-079C-4148-9395-BB0CBFB32FAF}" type="pres">
      <dgm:prSet presAssocID="{D55460D6-7033-437C-A88A-51ABC8DA0820}" presName="node" presStyleLbl="node1" presStyleIdx="4" presStyleCnt="7" custScaleX="143354" custScaleY="90477" custRadScaleRad="101867" custRadScaleInc="817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25E5959-838D-4CCB-94BC-9DE2F9D7693D}" type="pres">
      <dgm:prSet presAssocID="{34D42B58-8A18-4F9C-B0E0-6149AEEC296E}" presName="parTrans" presStyleLbl="sibTrans2D1" presStyleIdx="5" presStyleCnt="7"/>
      <dgm:spPr/>
      <dgm:t>
        <a:bodyPr/>
        <a:lstStyle/>
        <a:p>
          <a:endParaRPr lang="ru-RU"/>
        </a:p>
      </dgm:t>
    </dgm:pt>
    <dgm:pt modelId="{363F83C3-07DD-4505-A549-EC0E864755CF}" type="pres">
      <dgm:prSet presAssocID="{34D42B58-8A18-4F9C-B0E0-6149AEEC296E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00DE459-D56F-483D-80D4-7668323D2B28}" type="pres">
      <dgm:prSet presAssocID="{83409EBC-57F9-40C9-BD32-FFC751598771}" presName="node" presStyleLbl="node1" presStyleIdx="5" presStyleCnt="7" custScaleX="134278" custRadScaleRad="105239" custRadScaleInc="90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0D9CE32-EA02-4AB2-B5FD-102CC6F1B37A}" type="pres">
      <dgm:prSet presAssocID="{8488E93D-4F2D-4B5E-95F9-B63091A81B78}" presName="parTrans" presStyleLbl="sibTrans2D1" presStyleIdx="6" presStyleCnt="7"/>
      <dgm:spPr/>
      <dgm:t>
        <a:bodyPr/>
        <a:lstStyle/>
        <a:p>
          <a:endParaRPr lang="ru-RU"/>
        </a:p>
      </dgm:t>
    </dgm:pt>
    <dgm:pt modelId="{110FA029-EE83-468B-8A8C-6AC52B199F7B}" type="pres">
      <dgm:prSet presAssocID="{8488E93D-4F2D-4B5E-95F9-B63091A81B78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52F72C7E-44A7-4031-A7CF-2FE611ADCFC5}" type="pres">
      <dgm:prSet presAssocID="{A3DE3AF6-745A-4276-BB6D-12B097B5DA54}" presName="node" presStyleLbl="node1" presStyleIdx="6" presStyleCnt="7" custScaleX="133185" custRadScaleRad="121819" custRadScaleInc="-2218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47727F74-7B58-4EB8-9374-6545A6BE6138}" type="presOf" srcId="{454B2E72-F3DF-41E0-9160-93450404434C}" destId="{D3F0645E-DF1E-4D35-9D32-8EA160A03FE9}" srcOrd="0" destOrd="0" presId="urn:microsoft.com/office/officeart/2005/8/layout/radial5"/>
    <dgm:cxn modelId="{A2D7E052-0AAE-4754-9B9A-DFB84A598F10}" type="presOf" srcId="{A3DE3AF6-745A-4276-BB6D-12B097B5DA54}" destId="{52F72C7E-44A7-4031-A7CF-2FE611ADCFC5}" srcOrd="0" destOrd="0" presId="urn:microsoft.com/office/officeart/2005/8/layout/radial5"/>
    <dgm:cxn modelId="{CAA4696B-793F-44EA-B77F-DFBAC8705304}" type="presOf" srcId="{CCE95CBD-ACAD-453E-A310-4E64B98CD750}" destId="{FD66B359-3F01-4B4A-B658-5C87EE598A9F}" srcOrd="0" destOrd="0" presId="urn:microsoft.com/office/officeart/2005/8/layout/radial5"/>
    <dgm:cxn modelId="{034EBBF3-2BA4-47EB-830F-4F761E787001}" srcId="{CCE95CBD-ACAD-453E-A310-4E64B98CD750}" destId="{B20DB7D1-C8EE-42CF-B4AB-CB702C66C71F}" srcOrd="2" destOrd="0" parTransId="{CD156415-FECA-4FE3-AE7E-8928AC91C7E6}" sibTransId="{6D64B660-F140-41BC-AA73-FB67B2DA619A}"/>
    <dgm:cxn modelId="{BB3065CF-BEAE-4779-B576-54EC9071D8B3}" type="presOf" srcId="{FBA0D14B-C8F8-4FE2-975F-5EBA124FE436}" destId="{E0078013-6BA7-4ED3-A9A5-30D1C2BD55D5}" srcOrd="0" destOrd="0" presId="urn:microsoft.com/office/officeart/2005/8/layout/radial5"/>
    <dgm:cxn modelId="{021A4375-C1D6-4377-844F-BD4078A03E51}" srcId="{0127A680-0E71-4C5C-A1FA-DBCB351C4105}" destId="{CCE95CBD-ACAD-453E-A310-4E64B98CD750}" srcOrd="0" destOrd="0" parTransId="{B650543F-0374-416B-BE35-9E29E3842DEC}" sibTransId="{654EA19B-F6C5-4DEC-99A7-200310C589F5}"/>
    <dgm:cxn modelId="{5AA421A1-84BF-4902-A4DF-083DFE3BFEFF}" type="presOf" srcId="{B20DB7D1-C8EE-42CF-B4AB-CB702C66C71F}" destId="{5808DEB1-6735-493D-82CD-3B00234A5CA2}" srcOrd="0" destOrd="0" presId="urn:microsoft.com/office/officeart/2005/8/layout/radial5"/>
    <dgm:cxn modelId="{6C44B98D-5057-46FE-93DE-ADD4FC0E57B7}" srcId="{CCE95CBD-ACAD-453E-A310-4E64B98CD750}" destId="{4090C29D-69AC-471B-8592-0DE134E361DB}" srcOrd="1" destOrd="0" parTransId="{020CAF13-A5E0-4115-BB1A-7FC68B397929}" sibTransId="{3045331A-1FFA-4BD8-9BF3-C7FB771ECF8D}"/>
    <dgm:cxn modelId="{C3AF90C1-5C71-40D5-AE18-55EC87D60494}" type="presOf" srcId="{8488E93D-4F2D-4B5E-95F9-B63091A81B78}" destId="{110FA029-EE83-468B-8A8C-6AC52B199F7B}" srcOrd="1" destOrd="0" presId="urn:microsoft.com/office/officeart/2005/8/layout/radial5"/>
    <dgm:cxn modelId="{AA676233-568A-4004-82BA-99BAF85B7D72}" type="presOf" srcId="{CD156415-FECA-4FE3-AE7E-8928AC91C7E6}" destId="{990A367D-4A46-4D2B-B116-EB9CD1509BA2}" srcOrd="0" destOrd="0" presId="urn:microsoft.com/office/officeart/2005/8/layout/radial5"/>
    <dgm:cxn modelId="{06B41284-2D0D-4037-AA86-B22051E3102F}" type="presOf" srcId="{D55460D6-7033-437C-A88A-51ABC8DA0820}" destId="{1D711ED0-079C-4148-9395-BB0CBFB32FAF}" srcOrd="0" destOrd="0" presId="urn:microsoft.com/office/officeart/2005/8/layout/radial5"/>
    <dgm:cxn modelId="{1A6D0509-3E63-4A4E-9861-B32DC9525593}" type="presOf" srcId="{4090C29D-69AC-471B-8592-0DE134E361DB}" destId="{C8B88401-AFF7-4980-965D-BAEA1E738C4F}" srcOrd="0" destOrd="0" presId="urn:microsoft.com/office/officeart/2005/8/layout/radial5"/>
    <dgm:cxn modelId="{224F7D43-AB6F-48B0-80C6-5604912BD41D}" type="presOf" srcId="{01A66334-A8BA-4C13-A475-C8A6A72C74F2}" destId="{9830A1C8-C436-42D1-B165-D01AC4F39742}" srcOrd="1" destOrd="0" presId="urn:microsoft.com/office/officeart/2005/8/layout/radial5"/>
    <dgm:cxn modelId="{AF7A0D3F-4358-44CC-90EB-D8787FCD72D3}" type="presOf" srcId="{83409EBC-57F9-40C9-BD32-FFC751598771}" destId="{000DE459-D56F-483D-80D4-7668323D2B28}" srcOrd="0" destOrd="0" presId="urn:microsoft.com/office/officeart/2005/8/layout/radial5"/>
    <dgm:cxn modelId="{DC068884-978D-4B5F-B5EE-EB813626AEBB}" type="presOf" srcId="{34D42B58-8A18-4F9C-B0E0-6149AEEC296E}" destId="{525E5959-838D-4CCB-94BC-9DE2F9D7693D}" srcOrd="0" destOrd="0" presId="urn:microsoft.com/office/officeart/2005/8/layout/radial5"/>
    <dgm:cxn modelId="{CEEBFF2A-7C3B-449C-AAF4-82E2D20C5A3C}" type="presOf" srcId="{CD156415-FECA-4FE3-AE7E-8928AC91C7E6}" destId="{0AE17225-DCE3-409C-AE7A-75649AA0BFF2}" srcOrd="1" destOrd="0" presId="urn:microsoft.com/office/officeart/2005/8/layout/radial5"/>
    <dgm:cxn modelId="{BD95B74A-F749-443F-90BB-B21CBD9C328A}" type="presOf" srcId="{8488E93D-4F2D-4B5E-95F9-B63091A81B78}" destId="{70D9CE32-EA02-4AB2-B5FD-102CC6F1B37A}" srcOrd="0" destOrd="0" presId="urn:microsoft.com/office/officeart/2005/8/layout/radial5"/>
    <dgm:cxn modelId="{EAF78490-A8F1-404C-B00F-1FF650A7B729}" srcId="{CCE95CBD-ACAD-453E-A310-4E64B98CD750}" destId="{D55460D6-7033-437C-A88A-51ABC8DA0820}" srcOrd="4" destOrd="0" parTransId="{FBA0D14B-C8F8-4FE2-975F-5EBA124FE436}" sibTransId="{2E8D868F-952D-4277-A810-0C771D1D8388}"/>
    <dgm:cxn modelId="{D130D626-D58F-4240-B9A1-1ED0F668FB72}" type="presOf" srcId="{0127A680-0E71-4C5C-A1FA-DBCB351C4105}" destId="{3625FF3A-5731-405C-834F-C8ED00825CA5}" srcOrd="0" destOrd="0" presId="urn:microsoft.com/office/officeart/2005/8/layout/radial5"/>
    <dgm:cxn modelId="{A0BB0794-4295-43E0-B723-C9777A034D66}" type="presOf" srcId="{020CAF13-A5E0-4115-BB1A-7FC68B397929}" destId="{E7A019E3-B604-4416-B7F1-A8C511047F69}" srcOrd="0" destOrd="0" presId="urn:microsoft.com/office/officeart/2005/8/layout/radial5"/>
    <dgm:cxn modelId="{29C32352-3911-45C7-9452-458F411268E7}" type="presOf" srcId="{01A66334-A8BA-4C13-A475-C8A6A72C74F2}" destId="{D198CD71-E190-4D69-8543-540182D777B5}" srcOrd="0" destOrd="0" presId="urn:microsoft.com/office/officeart/2005/8/layout/radial5"/>
    <dgm:cxn modelId="{F27D41D2-A52C-40A4-914B-1A983CE2043F}" type="presOf" srcId="{E1BD6A8F-120B-466D-9165-7870EF291D5D}" destId="{3CD224DA-0AA8-4848-8E68-D614012433F9}" srcOrd="0" destOrd="0" presId="urn:microsoft.com/office/officeart/2005/8/layout/radial5"/>
    <dgm:cxn modelId="{72170904-B564-4F12-AD05-16218501E4C6}" type="presOf" srcId="{34D42B58-8A18-4F9C-B0E0-6149AEEC296E}" destId="{363F83C3-07DD-4505-A549-EC0E864755CF}" srcOrd="1" destOrd="0" presId="urn:microsoft.com/office/officeart/2005/8/layout/radial5"/>
    <dgm:cxn modelId="{B91F2938-DD64-43A1-8643-CD445795F1F0}" type="presOf" srcId="{19C1EE81-D004-44E1-8CF9-2CD2F0AFFBAB}" destId="{52EFB934-12D4-47C8-A46C-AA64A8DB273E}" srcOrd="0" destOrd="0" presId="urn:microsoft.com/office/officeart/2005/8/layout/radial5"/>
    <dgm:cxn modelId="{EA2D0F69-0578-44E9-86F9-74916B5C1FAE}" type="presOf" srcId="{FBA0D14B-C8F8-4FE2-975F-5EBA124FE436}" destId="{C5442351-D64B-4CC6-B702-E4A609153B4D}" srcOrd="1" destOrd="0" presId="urn:microsoft.com/office/officeart/2005/8/layout/radial5"/>
    <dgm:cxn modelId="{4DCD0528-71F8-41AC-A60E-14670B5F5E3D}" srcId="{CCE95CBD-ACAD-453E-A310-4E64B98CD750}" destId="{83409EBC-57F9-40C9-BD32-FFC751598771}" srcOrd="5" destOrd="0" parTransId="{34D42B58-8A18-4F9C-B0E0-6149AEEC296E}" sibTransId="{23209ED7-4B4F-46B6-A779-35FBC368FFF2}"/>
    <dgm:cxn modelId="{AAA35808-5EF3-4D50-BAC7-6574C96CBA4B}" srcId="{CCE95CBD-ACAD-453E-A310-4E64B98CD750}" destId="{454B2E72-F3DF-41E0-9160-93450404434C}" srcOrd="0" destOrd="0" parTransId="{01A66334-A8BA-4C13-A475-C8A6A72C74F2}" sibTransId="{ECCA3252-3C34-4860-8DE2-9FCC6A22FA5A}"/>
    <dgm:cxn modelId="{74F3971D-8802-46AB-8043-BB38D0B8EE92}" srcId="{CCE95CBD-ACAD-453E-A310-4E64B98CD750}" destId="{A3DE3AF6-745A-4276-BB6D-12B097B5DA54}" srcOrd="6" destOrd="0" parTransId="{8488E93D-4F2D-4B5E-95F9-B63091A81B78}" sibTransId="{1BA232F5-21BF-4F56-A729-22698A647E74}"/>
    <dgm:cxn modelId="{AF9C1ADB-73D7-4371-BA3F-6463E9D133F7}" type="presOf" srcId="{020CAF13-A5E0-4115-BB1A-7FC68B397929}" destId="{134933B2-6582-4B60-89D3-459AC6AE3FED}" srcOrd="1" destOrd="0" presId="urn:microsoft.com/office/officeart/2005/8/layout/radial5"/>
    <dgm:cxn modelId="{17219D52-FDD2-47B0-AC31-AE62AB22644A}" srcId="{CCE95CBD-ACAD-453E-A310-4E64B98CD750}" destId="{E1BD6A8F-120B-466D-9165-7870EF291D5D}" srcOrd="3" destOrd="0" parTransId="{19C1EE81-D004-44E1-8CF9-2CD2F0AFFBAB}" sibTransId="{E5DF7251-9944-4B85-A52E-55FBEFCCFD03}"/>
    <dgm:cxn modelId="{780998FB-95CE-4488-9E5C-9EC6BF0CF925}" type="presOf" srcId="{19C1EE81-D004-44E1-8CF9-2CD2F0AFFBAB}" destId="{5D11C3A3-C4E0-4966-ACC1-BE92B81A2A94}" srcOrd="1" destOrd="0" presId="urn:microsoft.com/office/officeart/2005/8/layout/radial5"/>
    <dgm:cxn modelId="{B4CFD83F-A84E-4436-81A4-E1AAE1250AB9}" type="presParOf" srcId="{3625FF3A-5731-405C-834F-C8ED00825CA5}" destId="{FD66B359-3F01-4B4A-B658-5C87EE598A9F}" srcOrd="0" destOrd="0" presId="urn:microsoft.com/office/officeart/2005/8/layout/radial5"/>
    <dgm:cxn modelId="{482665F2-2D0F-4CBB-B80F-15616ADBCBC3}" type="presParOf" srcId="{3625FF3A-5731-405C-834F-C8ED00825CA5}" destId="{D198CD71-E190-4D69-8543-540182D777B5}" srcOrd="1" destOrd="0" presId="urn:microsoft.com/office/officeart/2005/8/layout/radial5"/>
    <dgm:cxn modelId="{2623D598-22CB-4C46-B3F3-4D1A20F2BCC7}" type="presParOf" srcId="{D198CD71-E190-4D69-8543-540182D777B5}" destId="{9830A1C8-C436-42D1-B165-D01AC4F39742}" srcOrd="0" destOrd="0" presId="urn:microsoft.com/office/officeart/2005/8/layout/radial5"/>
    <dgm:cxn modelId="{229D86E0-F4DE-493B-A2D5-CBEEAAA4AE08}" type="presParOf" srcId="{3625FF3A-5731-405C-834F-C8ED00825CA5}" destId="{D3F0645E-DF1E-4D35-9D32-8EA160A03FE9}" srcOrd="2" destOrd="0" presId="urn:microsoft.com/office/officeart/2005/8/layout/radial5"/>
    <dgm:cxn modelId="{D65A244C-2C0D-4F44-B7DF-E75807ED535B}" type="presParOf" srcId="{3625FF3A-5731-405C-834F-C8ED00825CA5}" destId="{E7A019E3-B604-4416-B7F1-A8C511047F69}" srcOrd="3" destOrd="0" presId="urn:microsoft.com/office/officeart/2005/8/layout/radial5"/>
    <dgm:cxn modelId="{F17FA2AD-FE69-45FF-BC06-257115B3EFC9}" type="presParOf" srcId="{E7A019E3-B604-4416-B7F1-A8C511047F69}" destId="{134933B2-6582-4B60-89D3-459AC6AE3FED}" srcOrd="0" destOrd="0" presId="urn:microsoft.com/office/officeart/2005/8/layout/radial5"/>
    <dgm:cxn modelId="{46F62899-EE5A-4090-91A1-B91F66AACFF8}" type="presParOf" srcId="{3625FF3A-5731-405C-834F-C8ED00825CA5}" destId="{C8B88401-AFF7-4980-965D-BAEA1E738C4F}" srcOrd="4" destOrd="0" presId="urn:microsoft.com/office/officeart/2005/8/layout/radial5"/>
    <dgm:cxn modelId="{8FC89C1F-A259-4388-90BD-A7A73DA180CD}" type="presParOf" srcId="{3625FF3A-5731-405C-834F-C8ED00825CA5}" destId="{990A367D-4A46-4D2B-B116-EB9CD1509BA2}" srcOrd="5" destOrd="0" presId="urn:microsoft.com/office/officeart/2005/8/layout/radial5"/>
    <dgm:cxn modelId="{6CC44A70-B370-4C00-8779-32108F2260FA}" type="presParOf" srcId="{990A367D-4A46-4D2B-B116-EB9CD1509BA2}" destId="{0AE17225-DCE3-409C-AE7A-75649AA0BFF2}" srcOrd="0" destOrd="0" presId="urn:microsoft.com/office/officeart/2005/8/layout/radial5"/>
    <dgm:cxn modelId="{28B27E15-83AD-41D9-9374-5C56A2483D77}" type="presParOf" srcId="{3625FF3A-5731-405C-834F-C8ED00825CA5}" destId="{5808DEB1-6735-493D-82CD-3B00234A5CA2}" srcOrd="6" destOrd="0" presId="urn:microsoft.com/office/officeart/2005/8/layout/radial5"/>
    <dgm:cxn modelId="{57B9E328-ADBF-4458-B11B-DF1D11D00525}" type="presParOf" srcId="{3625FF3A-5731-405C-834F-C8ED00825CA5}" destId="{52EFB934-12D4-47C8-A46C-AA64A8DB273E}" srcOrd="7" destOrd="0" presId="urn:microsoft.com/office/officeart/2005/8/layout/radial5"/>
    <dgm:cxn modelId="{456EE807-5E8F-4B76-B885-793F20554CCE}" type="presParOf" srcId="{52EFB934-12D4-47C8-A46C-AA64A8DB273E}" destId="{5D11C3A3-C4E0-4966-ACC1-BE92B81A2A94}" srcOrd="0" destOrd="0" presId="urn:microsoft.com/office/officeart/2005/8/layout/radial5"/>
    <dgm:cxn modelId="{28F538A3-A76F-474A-9231-A94FD87C5CA4}" type="presParOf" srcId="{3625FF3A-5731-405C-834F-C8ED00825CA5}" destId="{3CD224DA-0AA8-4848-8E68-D614012433F9}" srcOrd="8" destOrd="0" presId="urn:microsoft.com/office/officeart/2005/8/layout/radial5"/>
    <dgm:cxn modelId="{F242D10E-2365-4247-A229-254CD3799E06}" type="presParOf" srcId="{3625FF3A-5731-405C-834F-C8ED00825CA5}" destId="{E0078013-6BA7-4ED3-A9A5-30D1C2BD55D5}" srcOrd="9" destOrd="0" presId="urn:microsoft.com/office/officeart/2005/8/layout/radial5"/>
    <dgm:cxn modelId="{49141216-39D8-4F1B-8CE7-CD411C32086E}" type="presParOf" srcId="{E0078013-6BA7-4ED3-A9A5-30D1C2BD55D5}" destId="{C5442351-D64B-4CC6-B702-E4A609153B4D}" srcOrd="0" destOrd="0" presId="urn:microsoft.com/office/officeart/2005/8/layout/radial5"/>
    <dgm:cxn modelId="{2255C767-4E5B-47F8-8686-92A84AD4E0B0}" type="presParOf" srcId="{3625FF3A-5731-405C-834F-C8ED00825CA5}" destId="{1D711ED0-079C-4148-9395-BB0CBFB32FAF}" srcOrd="10" destOrd="0" presId="urn:microsoft.com/office/officeart/2005/8/layout/radial5"/>
    <dgm:cxn modelId="{E96CD7F3-C2E8-403D-B9C0-11B412D5855C}" type="presParOf" srcId="{3625FF3A-5731-405C-834F-C8ED00825CA5}" destId="{525E5959-838D-4CCB-94BC-9DE2F9D7693D}" srcOrd="11" destOrd="0" presId="urn:microsoft.com/office/officeart/2005/8/layout/radial5"/>
    <dgm:cxn modelId="{1FB56703-834B-4EB8-BD9A-75E7BA443478}" type="presParOf" srcId="{525E5959-838D-4CCB-94BC-9DE2F9D7693D}" destId="{363F83C3-07DD-4505-A549-EC0E864755CF}" srcOrd="0" destOrd="0" presId="urn:microsoft.com/office/officeart/2005/8/layout/radial5"/>
    <dgm:cxn modelId="{CF0BA360-6F63-4848-90D5-3F77083AD5C3}" type="presParOf" srcId="{3625FF3A-5731-405C-834F-C8ED00825CA5}" destId="{000DE459-D56F-483D-80D4-7668323D2B28}" srcOrd="12" destOrd="0" presId="urn:microsoft.com/office/officeart/2005/8/layout/radial5"/>
    <dgm:cxn modelId="{EF630B33-8719-4EED-8ED5-A1EEB78ED9EB}" type="presParOf" srcId="{3625FF3A-5731-405C-834F-C8ED00825CA5}" destId="{70D9CE32-EA02-4AB2-B5FD-102CC6F1B37A}" srcOrd="13" destOrd="0" presId="urn:microsoft.com/office/officeart/2005/8/layout/radial5"/>
    <dgm:cxn modelId="{44CD7CC9-3C32-4116-B300-D51A3C8DEDE0}" type="presParOf" srcId="{70D9CE32-EA02-4AB2-B5FD-102CC6F1B37A}" destId="{110FA029-EE83-468B-8A8C-6AC52B199F7B}" srcOrd="0" destOrd="0" presId="urn:microsoft.com/office/officeart/2005/8/layout/radial5"/>
    <dgm:cxn modelId="{88E336B1-6180-466F-8CC8-D35D542F2D74}" type="presParOf" srcId="{3625FF3A-5731-405C-834F-C8ED00825CA5}" destId="{52F72C7E-44A7-4031-A7CF-2FE611ADCFC5}" srcOrd="14" destOrd="0" presId="urn:microsoft.com/office/officeart/2005/8/layout/radial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CB7CBC-D10A-4B49-B58B-8DA4A4828654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</dgm:pt>
    <dgm:pt modelId="{3E17D3A7-A90D-4C70-8BF7-2783CF59CB31}">
      <dgm:prSet phldrT="[Текст]" custT="1"/>
      <dgm:spPr/>
      <dgm:t>
        <a:bodyPr/>
        <a:lstStyle/>
        <a:p>
          <a:r>
            <a:rPr lang="en-US" sz="6500" dirty="0" smtClean="0">
              <a:solidFill>
                <a:srgbClr val="002060"/>
              </a:solidFill>
            </a:rPr>
            <a:t>S </a:t>
          </a:r>
          <a:r>
            <a:rPr lang="en-US" sz="1600" b="1" dirty="0" smtClean="0">
              <a:solidFill>
                <a:srgbClr val="002060"/>
              </a:solidFill>
            </a:rPr>
            <a:t>Step back</a:t>
          </a:r>
          <a:endParaRPr lang="ru-RU" sz="1600" b="1" dirty="0">
            <a:solidFill>
              <a:srgbClr val="002060"/>
            </a:solidFill>
          </a:endParaRPr>
        </a:p>
      </dgm:t>
    </dgm:pt>
    <dgm:pt modelId="{5543CCB4-6B37-457D-8890-2E7C9F068C08}" type="parTrans" cxnId="{CE8C0F47-8B13-40F0-AF31-A8DEA8789E7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37FAA57-7026-4CB0-B056-EF2DB33FD3F2}" type="sibTrans" cxnId="{CE8C0F47-8B13-40F0-AF31-A8DEA8789E7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27D201E-4B35-44E6-B87E-23E177EB6C0A}">
      <dgm:prSet phldrT="[Текст]" custT="1"/>
      <dgm:spPr/>
      <dgm:t>
        <a:bodyPr/>
        <a:lstStyle/>
        <a:p>
          <a:r>
            <a:rPr lang="en-US" sz="6500" dirty="0" smtClean="0">
              <a:solidFill>
                <a:srgbClr val="002060"/>
              </a:solidFill>
            </a:rPr>
            <a:t>T</a:t>
          </a:r>
          <a:r>
            <a:rPr lang="en-US" sz="1600" dirty="0" smtClean="0">
              <a:solidFill>
                <a:srgbClr val="002060"/>
              </a:solidFill>
            </a:rPr>
            <a:t> </a:t>
          </a:r>
          <a:r>
            <a:rPr lang="en-US" sz="1600" b="1" dirty="0" smtClean="0">
              <a:solidFill>
                <a:srgbClr val="002060"/>
              </a:solidFill>
            </a:rPr>
            <a:t>Think</a:t>
          </a:r>
          <a:endParaRPr lang="ru-RU" sz="6500" b="1" dirty="0">
            <a:solidFill>
              <a:srgbClr val="002060"/>
            </a:solidFill>
          </a:endParaRPr>
        </a:p>
      </dgm:t>
    </dgm:pt>
    <dgm:pt modelId="{A1A7C0FF-37FB-4759-8032-42F9AC495CFC}" type="parTrans" cxnId="{7A89937F-2057-42EC-9E54-FAEAB62B828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63E6D8C-5849-4613-A013-9C99622938C4}" type="sibTrans" cxnId="{7A89937F-2057-42EC-9E54-FAEAB62B828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80E78E4-D0D7-4387-BE88-29E5B4AFC60B}">
      <dgm:prSet phldrT="[Текст]" custT="1"/>
      <dgm:spPr/>
      <dgm:t>
        <a:bodyPr/>
        <a:lstStyle/>
        <a:p>
          <a:r>
            <a:rPr lang="en-US" sz="6500" dirty="0" smtClean="0">
              <a:solidFill>
                <a:srgbClr val="002060"/>
              </a:solidFill>
            </a:rPr>
            <a:t>O </a:t>
          </a:r>
          <a:r>
            <a:rPr lang="en-US" sz="1600" dirty="0" smtClean="0">
              <a:solidFill>
                <a:srgbClr val="002060"/>
              </a:solidFill>
            </a:rPr>
            <a:t> </a:t>
          </a:r>
          <a:r>
            <a:rPr lang="en-US" sz="1600" b="1" dirty="0" smtClean="0">
              <a:solidFill>
                <a:srgbClr val="002060"/>
              </a:solidFill>
            </a:rPr>
            <a:t>Organize your thoughts </a:t>
          </a:r>
          <a:endParaRPr lang="ru-RU" sz="1600" b="1" dirty="0">
            <a:solidFill>
              <a:srgbClr val="002060"/>
            </a:solidFill>
          </a:endParaRPr>
        </a:p>
      </dgm:t>
    </dgm:pt>
    <dgm:pt modelId="{6CAA4789-ECDD-4ECC-BE8A-44E025433699}" type="parTrans" cxnId="{7F1E1AE9-BB3F-4E45-B4B6-DFF063D63AE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F2581EB-EFE6-4281-8847-3C3D11C59294}" type="sibTrans" cxnId="{7F1E1AE9-BB3F-4E45-B4B6-DFF063D63AE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D736499-9959-4143-A66A-A442802A0A78}">
      <dgm:prSet custT="1"/>
      <dgm:spPr/>
      <dgm:t>
        <a:bodyPr/>
        <a:lstStyle/>
        <a:p>
          <a:r>
            <a:rPr lang="en-US" sz="6500" dirty="0" smtClean="0">
              <a:solidFill>
                <a:srgbClr val="002060"/>
              </a:solidFill>
            </a:rPr>
            <a:t>P </a:t>
          </a:r>
          <a:r>
            <a:rPr lang="en-US" sz="1600" b="1" dirty="0" smtClean="0">
              <a:solidFill>
                <a:srgbClr val="002060"/>
              </a:solidFill>
            </a:rPr>
            <a:t> Proceed</a:t>
          </a:r>
          <a:endParaRPr lang="ru-RU" sz="6500" b="1" dirty="0">
            <a:solidFill>
              <a:srgbClr val="002060"/>
            </a:solidFill>
          </a:endParaRPr>
        </a:p>
      </dgm:t>
    </dgm:pt>
    <dgm:pt modelId="{64FFF4A3-C0A2-4D54-9984-491EEBD4D5C1}" type="parTrans" cxnId="{F2DF0B98-7110-4CE8-82C6-919D35A78E9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8630D80-549A-40D5-BC30-5DFECE5E55A0}" type="sibTrans" cxnId="{F2DF0B98-7110-4CE8-82C6-919D35A78E9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CB07325-F547-471F-A7BC-661713E478CB}" type="pres">
      <dgm:prSet presAssocID="{72CB7CBC-D10A-4B49-B58B-8DA4A4828654}" presName="arrowDiagram" presStyleCnt="0">
        <dgm:presLayoutVars>
          <dgm:chMax val="5"/>
          <dgm:dir/>
          <dgm:resizeHandles val="exact"/>
        </dgm:presLayoutVars>
      </dgm:prSet>
      <dgm:spPr/>
    </dgm:pt>
    <dgm:pt modelId="{35320323-A44A-431F-9B25-D936AB2F91F3}" type="pres">
      <dgm:prSet presAssocID="{72CB7CBC-D10A-4B49-B58B-8DA4A4828654}" presName="arrow" presStyleLbl="bgShp" presStyleIdx="0" presStyleCnt="1"/>
      <dgm:spPr/>
    </dgm:pt>
    <dgm:pt modelId="{1848CDE3-BA0E-4F6C-BA73-5DDD65373E87}" type="pres">
      <dgm:prSet presAssocID="{72CB7CBC-D10A-4B49-B58B-8DA4A4828654}" presName="arrowDiagram4" presStyleCnt="0"/>
      <dgm:spPr/>
    </dgm:pt>
    <dgm:pt modelId="{137A6D9A-7475-4310-961D-74443E8A0460}" type="pres">
      <dgm:prSet presAssocID="{3E17D3A7-A90D-4C70-8BF7-2783CF59CB31}" presName="bullet4a" presStyleLbl="node1" presStyleIdx="0" presStyleCnt="4"/>
      <dgm:spPr/>
    </dgm:pt>
    <dgm:pt modelId="{2AAD68FA-F186-4F51-AF78-040FAE0553B4}" type="pres">
      <dgm:prSet presAssocID="{3E17D3A7-A90D-4C70-8BF7-2783CF59CB31}" presName="textBox4a" presStyleLbl="revTx" presStyleIdx="0" presStyleCnt="4" custScaleX="255817" custLinFactNeighborX="47161" custLinFactNeighborY="83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1CF21-494F-48D6-8A7C-E323311AAE0D}" type="pres">
      <dgm:prSet presAssocID="{627D201E-4B35-44E6-B87E-23E177EB6C0A}" presName="bullet4b" presStyleLbl="node1" presStyleIdx="1" presStyleCnt="4"/>
      <dgm:spPr/>
    </dgm:pt>
    <dgm:pt modelId="{7659E3CE-2B2F-49CE-9DAE-52E15B0AFF4E}" type="pres">
      <dgm:prSet presAssocID="{627D201E-4B35-44E6-B87E-23E177EB6C0A}" presName="textBox4b" presStyleLbl="revTx" presStyleIdx="1" presStyleCnt="4" custLinFactNeighborX="-26768" custLinFactNeighborY="8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4856B-A55B-428F-953C-7690C944CE99}" type="pres">
      <dgm:prSet presAssocID="{D80E78E4-D0D7-4387-BE88-29E5B4AFC60B}" presName="bullet4c" presStyleLbl="node1" presStyleIdx="2" presStyleCnt="4"/>
      <dgm:spPr/>
    </dgm:pt>
    <dgm:pt modelId="{0CCB3269-64EC-4FF5-991F-B8F9D843AD31}" type="pres">
      <dgm:prSet presAssocID="{D80E78E4-D0D7-4387-BE88-29E5B4AFC60B}" presName="textBox4c" presStyleLbl="revTx" presStyleIdx="2" presStyleCnt="4" custScaleX="130801" custLinFactNeighborX="-13651" custLinFactNeighborY="5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0347F-5C3E-4F1C-8185-E59810534348}" type="pres">
      <dgm:prSet presAssocID="{0D736499-9959-4143-A66A-A442802A0A78}" presName="bullet4d" presStyleLbl="node1" presStyleIdx="3" presStyleCnt="4"/>
      <dgm:spPr/>
    </dgm:pt>
    <dgm:pt modelId="{04668535-3180-45E9-861F-4360321D9CE1}" type="pres">
      <dgm:prSet presAssocID="{0D736499-9959-4143-A66A-A442802A0A78}" presName="textBox4d" presStyleLbl="revTx" presStyleIdx="3" presStyleCnt="4" custScaleY="97527" custLinFactNeighborX="-31372" custLinFactNeighborY="88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BCA19-0B90-481B-874A-FBBB8F28F8F4}" type="presOf" srcId="{627D201E-4B35-44E6-B87E-23E177EB6C0A}" destId="{7659E3CE-2B2F-49CE-9DAE-52E15B0AFF4E}" srcOrd="0" destOrd="0" presId="urn:microsoft.com/office/officeart/2005/8/layout/arrow2"/>
    <dgm:cxn modelId="{8F15A0EB-E088-47B3-856E-1893C912FC9C}" type="presOf" srcId="{0D736499-9959-4143-A66A-A442802A0A78}" destId="{04668535-3180-45E9-861F-4360321D9CE1}" srcOrd="0" destOrd="0" presId="urn:microsoft.com/office/officeart/2005/8/layout/arrow2"/>
    <dgm:cxn modelId="{0F6115FB-5E20-4AB8-9B92-9AAD80AED556}" type="presOf" srcId="{D80E78E4-D0D7-4387-BE88-29E5B4AFC60B}" destId="{0CCB3269-64EC-4FF5-991F-B8F9D843AD31}" srcOrd="0" destOrd="0" presId="urn:microsoft.com/office/officeart/2005/8/layout/arrow2"/>
    <dgm:cxn modelId="{7F1E1AE9-BB3F-4E45-B4B6-DFF063D63AE7}" srcId="{72CB7CBC-D10A-4B49-B58B-8DA4A4828654}" destId="{D80E78E4-D0D7-4387-BE88-29E5B4AFC60B}" srcOrd="2" destOrd="0" parTransId="{6CAA4789-ECDD-4ECC-BE8A-44E025433699}" sibTransId="{7F2581EB-EFE6-4281-8847-3C3D11C59294}"/>
    <dgm:cxn modelId="{F2DF0B98-7110-4CE8-82C6-919D35A78E90}" srcId="{72CB7CBC-D10A-4B49-B58B-8DA4A4828654}" destId="{0D736499-9959-4143-A66A-A442802A0A78}" srcOrd="3" destOrd="0" parTransId="{64FFF4A3-C0A2-4D54-9984-491EEBD4D5C1}" sibTransId="{68630D80-549A-40D5-BC30-5DFECE5E55A0}"/>
    <dgm:cxn modelId="{F8B3DAF9-9012-44FA-A176-ABC0216EBBE6}" type="presOf" srcId="{3E17D3A7-A90D-4C70-8BF7-2783CF59CB31}" destId="{2AAD68FA-F186-4F51-AF78-040FAE0553B4}" srcOrd="0" destOrd="0" presId="urn:microsoft.com/office/officeart/2005/8/layout/arrow2"/>
    <dgm:cxn modelId="{7A89937F-2057-42EC-9E54-FAEAB62B828A}" srcId="{72CB7CBC-D10A-4B49-B58B-8DA4A4828654}" destId="{627D201E-4B35-44E6-B87E-23E177EB6C0A}" srcOrd="1" destOrd="0" parTransId="{A1A7C0FF-37FB-4759-8032-42F9AC495CFC}" sibTransId="{063E6D8C-5849-4613-A013-9C99622938C4}"/>
    <dgm:cxn modelId="{CE8C0F47-8B13-40F0-AF31-A8DEA8789E7A}" srcId="{72CB7CBC-D10A-4B49-B58B-8DA4A4828654}" destId="{3E17D3A7-A90D-4C70-8BF7-2783CF59CB31}" srcOrd="0" destOrd="0" parTransId="{5543CCB4-6B37-457D-8890-2E7C9F068C08}" sibTransId="{237FAA57-7026-4CB0-B056-EF2DB33FD3F2}"/>
    <dgm:cxn modelId="{29931535-51F2-40D9-B9E5-3D575F885B8B}" type="presOf" srcId="{72CB7CBC-D10A-4B49-B58B-8DA4A4828654}" destId="{1CB07325-F547-471F-A7BC-661713E478CB}" srcOrd="0" destOrd="0" presId="urn:microsoft.com/office/officeart/2005/8/layout/arrow2"/>
    <dgm:cxn modelId="{88946DBA-AD64-43A7-8F76-2EB010A503A6}" type="presParOf" srcId="{1CB07325-F547-471F-A7BC-661713E478CB}" destId="{35320323-A44A-431F-9B25-D936AB2F91F3}" srcOrd="0" destOrd="0" presId="urn:microsoft.com/office/officeart/2005/8/layout/arrow2"/>
    <dgm:cxn modelId="{6AFE0CF6-72AD-4529-8B7D-7BD5CC138EA3}" type="presParOf" srcId="{1CB07325-F547-471F-A7BC-661713E478CB}" destId="{1848CDE3-BA0E-4F6C-BA73-5DDD65373E87}" srcOrd="1" destOrd="0" presId="urn:microsoft.com/office/officeart/2005/8/layout/arrow2"/>
    <dgm:cxn modelId="{56D4DD06-8192-4304-AFF2-6AE40A18EBE1}" type="presParOf" srcId="{1848CDE3-BA0E-4F6C-BA73-5DDD65373E87}" destId="{137A6D9A-7475-4310-961D-74443E8A0460}" srcOrd="0" destOrd="0" presId="urn:microsoft.com/office/officeart/2005/8/layout/arrow2"/>
    <dgm:cxn modelId="{BED7F7EF-345E-460C-BB4C-19125F74D9B0}" type="presParOf" srcId="{1848CDE3-BA0E-4F6C-BA73-5DDD65373E87}" destId="{2AAD68FA-F186-4F51-AF78-040FAE0553B4}" srcOrd="1" destOrd="0" presId="urn:microsoft.com/office/officeart/2005/8/layout/arrow2"/>
    <dgm:cxn modelId="{BE6BD7FD-6EC9-43EC-9134-AE1255CB5B19}" type="presParOf" srcId="{1848CDE3-BA0E-4F6C-BA73-5DDD65373E87}" destId="{9051CF21-494F-48D6-8A7C-E323311AAE0D}" srcOrd="2" destOrd="0" presId="urn:microsoft.com/office/officeart/2005/8/layout/arrow2"/>
    <dgm:cxn modelId="{08DCE589-9C42-4BC4-AD31-49745591E079}" type="presParOf" srcId="{1848CDE3-BA0E-4F6C-BA73-5DDD65373E87}" destId="{7659E3CE-2B2F-49CE-9DAE-52E15B0AFF4E}" srcOrd="3" destOrd="0" presId="urn:microsoft.com/office/officeart/2005/8/layout/arrow2"/>
    <dgm:cxn modelId="{3770FCB5-43B2-45D9-8596-E641EDCA7C1C}" type="presParOf" srcId="{1848CDE3-BA0E-4F6C-BA73-5DDD65373E87}" destId="{C4B4856B-A55B-428F-953C-7690C944CE99}" srcOrd="4" destOrd="0" presId="urn:microsoft.com/office/officeart/2005/8/layout/arrow2"/>
    <dgm:cxn modelId="{7EAFD4AB-7601-45B7-BC56-4B465BDC1325}" type="presParOf" srcId="{1848CDE3-BA0E-4F6C-BA73-5DDD65373E87}" destId="{0CCB3269-64EC-4FF5-991F-B8F9D843AD31}" srcOrd="5" destOrd="0" presId="urn:microsoft.com/office/officeart/2005/8/layout/arrow2"/>
    <dgm:cxn modelId="{28563A44-4588-4849-967E-B7711F5C063E}" type="presParOf" srcId="{1848CDE3-BA0E-4F6C-BA73-5DDD65373E87}" destId="{7580347F-5C3E-4F1C-8185-E59810534348}" srcOrd="6" destOrd="0" presId="urn:microsoft.com/office/officeart/2005/8/layout/arrow2"/>
    <dgm:cxn modelId="{DB206998-18DC-4E8D-AAD2-2C070B4614E3}" type="presParOf" srcId="{1848CDE3-BA0E-4F6C-BA73-5DDD65373E87}" destId="{04668535-3180-45E9-861F-4360321D9CE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292741-A571-4497-88DA-B374D99B12DA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CFD985CE-0C3E-432E-9B0C-FCA4D9A7FEF7}">
      <dgm:prSet phldrT="[Текст]"/>
      <dgm:spPr/>
      <dgm:t>
        <a:bodyPr/>
        <a:lstStyle/>
        <a:p>
          <a:r>
            <a:rPr lang="ru-RU" dirty="0" smtClean="0"/>
            <a:t>Чему должен научиться слушатель?</a:t>
          </a:r>
          <a:endParaRPr lang="ru-RU" dirty="0"/>
        </a:p>
      </dgm:t>
    </dgm:pt>
    <dgm:pt modelId="{B834F79D-A081-4C1A-AF71-2A006A28EE52}" type="parTrans" cxnId="{B7993E86-616A-4FF9-9C7F-888AAE656A23}">
      <dgm:prSet/>
      <dgm:spPr/>
      <dgm:t>
        <a:bodyPr/>
        <a:lstStyle/>
        <a:p>
          <a:endParaRPr lang="ru-RU"/>
        </a:p>
      </dgm:t>
    </dgm:pt>
    <dgm:pt modelId="{0DE00BBB-9F03-425A-9FC1-EC6C538998A1}" type="sibTrans" cxnId="{B7993E86-616A-4FF9-9C7F-888AAE656A23}">
      <dgm:prSet/>
      <dgm:spPr/>
      <dgm:t>
        <a:bodyPr/>
        <a:lstStyle/>
        <a:p>
          <a:endParaRPr lang="ru-RU"/>
        </a:p>
      </dgm:t>
    </dgm:pt>
    <dgm:pt modelId="{DE6CF578-E6B3-4043-B795-3693556CF68A}">
      <dgm:prSet phldrT="[Текст]"/>
      <dgm:spPr/>
      <dgm:t>
        <a:bodyPr/>
        <a:lstStyle/>
        <a:p>
          <a:r>
            <a:rPr lang="ru-RU" dirty="0" smtClean="0"/>
            <a:t>Мы что </a:t>
          </a:r>
          <a:r>
            <a:rPr lang="ru-RU" dirty="0" smtClean="0"/>
            <a:t>и для чего </a:t>
          </a:r>
          <a:r>
            <a:rPr lang="ru-RU" dirty="0" smtClean="0"/>
            <a:t>заказывали?</a:t>
          </a:r>
          <a:endParaRPr lang="ru-RU" dirty="0"/>
        </a:p>
      </dgm:t>
    </dgm:pt>
    <dgm:pt modelId="{DAA9B45C-9499-4466-9133-1BEB647990EE}" type="parTrans" cxnId="{5F05FCFF-CFBE-4BAB-B3DD-A1B5657D5138}">
      <dgm:prSet/>
      <dgm:spPr/>
      <dgm:t>
        <a:bodyPr/>
        <a:lstStyle/>
        <a:p>
          <a:endParaRPr lang="ru-RU"/>
        </a:p>
      </dgm:t>
    </dgm:pt>
    <dgm:pt modelId="{F99F32DF-7736-4C1F-A331-E78E4D538B85}" type="sibTrans" cxnId="{5F05FCFF-CFBE-4BAB-B3DD-A1B5657D5138}">
      <dgm:prSet/>
      <dgm:spPr/>
      <dgm:t>
        <a:bodyPr/>
        <a:lstStyle/>
        <a:p>
          <a:endParaRPr lang="ru-RU"/>
        </a:p>
      </dgm:t>
    </dgm:pt>
    <dgm:pt modelId="{ECEE555E-1ED9-4A55-AA46-1A625E8C441D}">
      <dgm:prSet phldrT="[Текст]"/>
      <dgm:spPr/>
      <dgm:t>
        <a:bodyPr/>
        <a:lstStyle/>
        <a:p>
          <a:r>
            <a:rPr lang="ru-RU" dirty="0" smtClean="0"/>
            <a:t>Цель курса</a:t>
          </a:r>
        </a:p>
        <a:p>
          <a:r>
            <a:rPr lang="ru-RU" dirty="0" smtClean="0"/>
            <a:t>с заданным результатом</a:t>
          </a:r>
          <a:endParaRPr lang="ru-RU" dirty="0"/>
        </a:p>
      </dgm:t>
    </dgm:pt>
    <dgm:pt modelId="{970A4A40-B854-4FDD-A4E3-733BDDB36381}" type="parTrans" cxnId="{9ED813A9-43DE-48C5-9E32-25938B3FBF05}">
      <dgm:prSet/>
      <dgm:spPr/>
      <dgm:t>
        <a:bodyPr/>
        <a:lstStyle/>
        <a:p>
          <a:endParaRPr lang="ru-RU"/>
        </a:p>
      </dgm:t>
    </dgm:pt>
    <dgm:pt modelId="{02860F15-88C4-4A3C-931D-07D78133D9E6}" type="sibTrans" cxnId="{9ED813A9-43DE-48C5-9E32-25938B3FBF05}">
      <dgm:prSet/>
      <dgm:spPr/>
      <dgm:t>
        <a:bodyPr/>
        <a:lstStyle/>
        <a:p>
          <a:endParaRPr lang="ru-RU"/>
        </a:p>
      </dgm:t>
    </dgm:pt>
    <dgm:pt modelId="{CA88A8C7-9C39-444B-901A-6F9699F0480B}">
      <dgm:prSet/>
      <dgm:spPr/>
      <dgm:t>
        <a:bodyPr/>
        <a:lstStyle/>
        <a:p>
          <a:r>
            <a:rPr lang="ru-RU" dirty="0" smtClean="0"/>
            <a:t>И что мне это даст?</a:t>
          </a:r>
          <a:endParaRPr lang="ru-RU" dirty="0"/>
        </a:p>
      </dgm:t>
    </dgm:pt>
    <dgm:pt modelId="{D7056355-F455-4F29-90E6-65B321106EC7}" type="parTrans" cxnId="{22D4A361-84F1-48A5-8CB5-29F4E107DC62}">
      <dgm:prSet/>
      <dgm:spPr/>
      <dgm:t>
        <a:bodyPr/>
        <a:lstStyle/>
        <a:p>
          <a:endParaRPr lang="ru-RU"/>
        </a:p>
      </dgm:t>
    </dgm:pt>
    <dgm:pt modelId="{57D5AE52-A54E-4FF0-8927-E07D4B009608}" type="sibTrans" cxnId="{22D4A361-84F1-48A5-8CB5-29F4E107DC62}">
      <dgm:prSet/>
      <dgm:spPr/>
      <dgm:t>
        <a:bodyPr/>
        <a:lstStyle/>
        <a:p>
          <a:endParaRPr lang="ru-RU"/>
        </a:p>
      </dgm:t>
    </dgm:pt>
    <dgm:pt modelId="{41D62EFF-7935-4066-9533-6FD6A3C8AB6A}" type="pres">
      <dgm:prSet presAssocID="{78292741-A571-4497-88DA-B374D99B12DA}" presName="Name0" presStyleCnt="0">
        <dgm:presLayoutVars>
          <dgm:dir/>
          <dgm:resizeHandles val="exact"/>
        </dgm:presLayoutVars>
      </dgm:prSet>
      <dgm:spPr/>
    </dgm:pt>
    <dgm:pt modelId="{E59EC60B-DFA9-439C-9EE4-74C308AE4758}" type="pres">
      <dgm:prSet presAssocID="{78292741-A571-4497-88DA-B374D99B12DA}" presName="vNodes" presStyleCnt="0"/>
      <dgm:spPr/>
    </dgm:pt>
    <dgm:pt modelId="{34F50CDA-AB27-4805-B0D5-DAD5DC953688}" type="pres">
      <dgm:prSet presAssocID="{CFD985CE-0C3E-432E-9B0C-FCA4D9A7FEF7}" presName="node" presStyleLbl="node1" presStyleIdx="0" presStyleCnt="4" custScaleX="2105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BC504DA-35F9-4E42-9F15-4C26DD48698B}" type="pres">
      <dgm:prSet presAssocID="{0DE00BBB-9F03-425A-9FC1-EC6C538998A1}" presName="spacerT" presStyleCnt="0"/>
      <dgm:spPr/>
    </dgm:pt>
    <dgm:pt modelId="{11322B88-F1E9-4232-B7EA-3740A1F8E4CD}" type="pres">
      <dgm:prSet presAssocID="{0DE00BBB-9F03-425A-9FC1-EC6C538998A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3F37FB5A-96BF-415D-A796-677C256666BB}" type="pres">
      <dgm:prSet presAssocID="{0DE00BBB-9F03-425A-9FC1-EC6C538998A1}" presName="spacerB" presStyleCnt="0"/>
      <dgm:spPr/>
    </dgm:pt>
    <dgm:pt modelId="{458E00C3-6DF9-495D-A176-71BB9B547310}" type="pres">
      <dgm:prSet presAssocID="{DE6CF578-E6B3-4043-B795-3693556CF68A}" presName="node" presStyleLbl="node1" presStyleIdx="1" presStyleCnt="4" custScaleX="20995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BDA69A1-D000-4A98-BA16-78D25EE6E807}" type="pres">
      <dgm:prSet presAssocID="{F99F32DF-7736-4C1F-A331-E78E4D538B85}" presName="spacerT" presStyleCnt="0"/>
      <dgm:spPr/>
    </dgm:pt>
    <dgm:pt modelId="{C4DB219B-BF6B-4E57-8733-7BC21BF2AA6A}" type="pres">
      <dgm:prSet presAssocID="{F99F32DF-7736-4C1F-A331-E78E4D538B85}" presName="sibTrans" presStyleLbl="sibTrans2D1" presStyleIdx="1" presStyleCnt="3"/>
      <dgm:spPr/>
      <dgm:t>
        <a:bodyPr/>
        <a:lstStyle/>
        <a:p>
          <a:endParaRPr lang="ru-RU"/>
        </a:p>
      </dgm:t>
    </dgm:pt>
    <dgm:pt modelId="{2A6423A7-0A2C-42B0-AC96-0B5CC7BA54EF}" type="pres">
      <dgm:prSet presAssocID="{F99F32DF-7736-4C1F-A331-E78E4D538B85}" presName="spacerB" presStyleCnt="0"/>
      <dgm:spPr/>
    </dgm:pt>
    <dgm:pt modelId="{90243B70-5CDB-43C9-8785-077F6AFF118C}" type="pres">
      <dgm:prSet presAssocID="{CA88A8C7-9C39-444B-901A-6F9699F0480B}" presName="node" presStyleLbl="node1" presStyleIdx="2" presStyleCnt="4" custScaleX="2105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28CF36C-0B23-4D51-908B-ABBEE6B8F248}" type="pres">
      <dgm:prSet presAssocID="{78292741-A571-4497-88DA-B374D99B12DA}" presName="sibTransLast" presStyleLbl="sibTrans2D1" presStyleIdx="2" presStyleCnt="3"/>
      <dgm:spPr>
        <a:prstGeom prst="mathEqual">
          <a:avLst/>
        </a:prstGeom>
      </dgm:spPr>
      <dgm:t>
        <a:bodyPr/>
        <a:lstStyle/>
        <a:p>
          <a:endParaRPr lang="ru-RU"/>
        </a:p>
      </dgm:t>
    </dgm:pt>
    <dgm:pt modelId="{2A1EC8FC-A2B5-41DD-8835-D843837543CA}" type="pres">
      <dgm:prSet presAssocID="{78292741-A571-4497-88DA-B374D99B12DA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3B3014EC-B833-4750-85CB-2503DBCAED64}" type="pres">
      <dgm:prSet presAssocID="{78292741-A571-4497-88DA-B374D99B12DA}" presName="last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59DBEC60-8767-4B05-8118-AB62DBCB2D05}" type="presOf" srcId="{57D5AE52-A54E-4FF0-8927-E07D4B009608}" destId="{2A1EC8FC-A2B5-41DD-8835-D843837543CA}" srcOrd="1" destOrd="0" presId="urn:microsoft.com/office/officeart/2005/8/layout/equation2"/>
    <dgm:cxn modelId="{D70A4A79-F3A4-46F4-9F57-A36C99394330}" type="presOf" srcId="{F99F32DF-7736-4C1F-A331-E78E4D538B85}" destId="{C4DB219B-BF6B-4E57-8733-7BC21BF2AA6A}" srcOrd="0" destOrd="0" presId="urn:microsoft.com/office/officeart/2005/8/layout/equation2"/>
    <dgm:cxn modelId="{65862003-4701-47E6-B249-66DBDC453ADA}" type="presOf" srcId="{CA88A8C7-9C39-444B-901A-6F9699F0480B}" destId="{90243B70-5CDB-43C9-8785-077F6AFF118C}" srcOrd="0" destOrd="0" presId="urn:microsoft.com/office/officeart/2005/8/layout/equation2"/>
    <dgm:cxn modelId="{9C863348-296A-49B7-BEB1-A54A936ACE56}" type="presOf" srcId="{ECEE555E-1ED9-4A55-AA46-1A625E8C441D}" destId="{3B3014EC-B833-4750-85CB-2503DBCAED64}" srcOrd="0" destOrd="0" presId="urn:microsoft.com/office/officeart/2005/8/layout/equation2"/>
    <dgm:cxn modelId="{22D4A361-84F1-48A5-8CB5-29F4E107DC62}" srcId="{78292741-A571-4497-88DA-B374D99B12DA}" destId="{CA88A8C7-9C39-444B-901A-6F9699F0480B}" srcOrd="2" destOrd="0" parTransId="{D7056355-F455-4F29-90E6-65B321106EC7}" sibTransId="{57D5AE52-A54E-4FF0-8927-E07D4B009608}"/>
    <dgm:cxn modelId="{5F05FCFF-CFBE-4BAB-B3DD-A1B5657D5138}" srcId="{78292741-A571-4497-88DA-B374D99B12DA}" destId="{DE6CF578-E6B3-4043-B795-3693556CF68A}" srcOrd="1" destOrd="0" parTransId="{DAA9B45C-9499-4466-9133-1BEB647990EE}" sibTransId="{F99F32DF-7736-4C1F-A331-E78E4D538B85}"/>
    <dgm:cxn modelId="{962CDDC0-3755-4050-927A-7264EF2CC287}" type="presOf" srcId="{78292741-A571-4497-88DA-B374D99B12DA}" destId="{41D62EFF-7935-4066-9533-6FD6A3C8AB6A}" srcOrd="0" destOrd="0" presId="urn:microsoft.com/office/officeart/2005/8/layout/equation2"/>
    <dgm:cxn modelId="{93119096-0A0C-4CBD-AE3B-DAD345B6DCB3}" type="presOf" srcId="{57D5AE52-A54E-4FF0-8927-E07D4B009608}" destId="{328CF36C-0B23-4D51-908B-ABBEE6B8F248}" srcOrd="0" destOrd="0" presId="urn:microsoft.com/office/officeart/2005/8/layout/equation2"/>
    <dgm:cxn modelId="{B7993E86-616A-4FF9-9C7F-888AAE656A23}" srcId="{78292741-A571-4497-88DA-B374D99B12DA}" destId="{CFD985CE-0C3E-432E-9B0C-FCA4D9A7FEF7}" srcOrd="0" destOrd="0" parTransId="{B834F79D-A081-4C1A-AF71-2A006A28EE52}" sibTransId="{0DE00BBB-9F03-425A-9FC1-EC6C538998A1}"/>
    <dgm:cxn modelId="{5484AE82-DEB9-4FFD-852F-944D3848FF29}" type="presOf" srcId="{0DE00BBB-9F03-425A-9FC1-EC6C538998A1}" destId="{11322B88-F1E9-4232-B7EA-3740A1F8E4CD}" srcOrd="0" destOrd="0" presId="urn:microsoft.com/office/officeart/2005/8/layout/equation2"/>
    <dgm:cxn modelId="{57459197-6544-4372-BE1F-9DD89F5CE38B}" type="presOf" srcId="{CFD985CE-0C3E-432E-9B0C-FCA4D9A7FEF7}" destId="{34F50CDA-AB27-4805-B0D5-DAD5DC953688}" srcOrd="0" destOrd="0" presId="urn:microsoft.com/office/officeart/2005/8/layout/equation2"/>
    <dgm:cxn modelId="{FED8DA69-EC40-427D-8396-37C9BD0CB654}" type="presOf" srcId="{DE6CF578-E6B3-4043-B795-3693556CF68A}" destId="{458E00C3-6DF9-495D-A176-71BB9B547310}" srcOrd="0" destOrd="0" presId="urn:microsoft.com/office/officeart/2005/8/layout/equation2"/>
    <dgm:cxn modelId="{9ED813A9-43DE-48C5-9E32-25938B3FBF05}" srcId="{78292741-A571-4497-88DA-B374D99B12DA}" destId="{ECEE555E-1ED9-4A55-AA46-1A625E8C441D}" srcOrd="3" destOrd="0" parTransId="{970A4A40-B854-4FDD-A4E3-733BDDB36381}" sibTransId="{02860F15-88C4-4A3C-931D-07D78133D9E6}"/>
    <dgm:cxn modelId="{E2F9F453-613F-4FDA-947D-0A8ECE5EF8D3}" type="presParOf" srcId="{41D62EFF-7935-4066-9533-6FD6A3C8AB6A}" destId="{E59EC60B-DFA9-439C-9EE4-74C308AE4758}" srcOrd="0" destOrd="0" presId="urn:microsoft.com/office/officeart/2005/8/layout/equation2"/>
    <dgm:cxn modelId="{CD9B8F03-CF12-4104-9EE9-8CEDB0DB95C3}" type="presParOf" srcId="{E59EC60B-DFA9-439C-9EE4-74C308AE4758}" destId="{34F50CDA-AB27-4805-B0D5-DAD5DC953688}" srcOrd="0" destOrd="0" presId="urn:microsoft.com/office/officeart/2005/8/layout/equation2"/>
    <dgm:cxn modelId="{55BE6999-ABD3-48D6-ACED-557E38131C46}" type="presParOf" srcId="{E59EC60B-DFA9-439C-9EE4-74C308AE4758}" destId="{BBC504DA-35F9-4E42-9F15-4C26DD48698B}" srcOrd="1" destOrd="0" presId="urn:microsoft.com/office/officeart/2005/8/layout/equation2"/>
    <dgm:cxn modelId="{EBF4BB1E-B853-434A-9D4D-6DEA0A2D139D}" type="presParOf" srcId="{E59EC60B-DFA9-439C-9EE4-74C308AE4758}" destId="{11322B88-F1E9-4232-B7EA-3740A1F8E4CD}" srcOrd="2" destOrd="0" presId="urn:microsoft.com/office/officeart/2005/8/layout/equation2"/>
    <dgm:cxn modelId="{6BB89F25-9EC3-452C-8703-814FC4547044}" type="presParOf" srcId="{E59EC60B-DFA9-439C-9EE4-74C308AE4758}" destId="{3F37FB5A-96BF-415D-A796-677C256666BB}" srcOrd="3" destOrd="0" presId="urn:microsoft.com/office/officeart/2005/8/layout/equation2"/>
    <dgm:cxn modelId="{11A0D558-71DC-4508-B997-EC5925E244FE}" type="presParOf" srcId="{E59EC60B-DFA9-439C-9EE4-74C308AE4758}" destId="{458E00C3-6DF9-495D-A176-71BB9B547310}" srcOrd="4" destOrd="0" presId="urn:microsoft.com/office/officeart/2005/8/layout/equation2"/>
    <dgm:cxn modelId="{0EC76E64-CEE3-4628-B557-0E0699BCFAC2}" type="presParOf" srcId="{E59EC60B-DFA9-439C-9EE4-74C308AE4758}" destId="{0BDA69A1-D000-4A98-BA16-78D25EE6E807}" srcOrd="5" destOrd="0" presId="urn:microsoft.com/office/officeart/2005/8/layout/equation2"/>
    <dgm:cxn modelId="{47E2CFB9-1727-4CBE-B316-E11AA53744D7}" type="presParOf" srcId="{E59EC60B-DFA9-439C-9EE4-74C308AE4758}" destId="{C4DB219B-BF6B-4E57-8733-7BC21BF2AA6A}" srcOrd="6" destOrd="0" presId="urn:microsoft.com/office/officeart/2005/8/layout/equation2"/>
    <dgm:cxn modelId="{6110D7EF-B0DE-42D9-B56D-F7624B571705}" type="presParOf" srcId="{E59EC60B-DFA9-439C-9EE4-74C308AE4758}" destId="{2A6423A7-0A2C-42B0-AC96-0B5CC7BA54EF}" srcOrd="7" destOrd="0" presId="urn:microsoft.com/office/officeart/2005/8/layout/equation2"/>
    <dgm:cxn modelId="{D62F8E5D-9066-47D9-AAE8-01B592D448F0}" type="presParOf" srcId="{E59EC60B-DFA9-439C-9EE4-74C308AE4758}" destId="{90243B70-5CDB-43C9-8785-077F6AFF118C}" srcOrd="8" destOrd="0" presId="urn:microsoft.com/office/officeart/2005/8/layout/equation2"/>
    <dgm:cxn modelId="{924414CE-03F1-44DA-B116-1C8CC83C7A7C}" type="presParOf" srcId="{41D62EFF-7935-4066-9533-6FD6A3C8AB6A}" destId="{328CF36C-0B23-4D51-908B-ABBEE6B8F248}" srcOrd="1" destOrd="0" presId="urn:microsoft.com/office/officeart/2005/8/layout/equation2"/>
    <dgm:cxn modelId="{B0419AD5-0B60-47A5-90A5-2E8A3B398BB1}" type="presParOf" srcId="{328CF36C-0B23-4D51-908B-ABBEE6B8F248}" destId="{2A1EC8FC-A2B5-41DD-8835-D843837543CA}" srcOrd="0" destOrd="0" presId="urn:microsoft.com/office/officeart/2005/8/layout/equation2"/>
    <dgm:cxn modelId="{DA2EE573-044F-4B22-9E16-554D6C1BD650}" type="presParOf" srcId="{41D62EFF-7935-4066-9533-6FD6A3C8AB6A}" destId="{3B3014EC-B833-4750-85CB-2503DBCAED64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DB9A56-38E7-4F0E-802A-0E5A380EBBCB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EBA4CD8C-51BA-4EDF-B604-38371331240E}">
      <dgm:prSet phldrT="[Текст]"/>
      <dgm:spPr/>
      <dgm:t>
        <a:bodyPr/>
        <a:lstStyle/>
        <a:p>
          <a:r>
            <a:rPr lang="ru-RU" dirty="0" smtClean="0"/>
            <a:t>Что должен </a:t>
          </a:r>
          <a:r>
            <a:rPr lang="ru-RU" dirty="0" err="1" smtClean="0"/>
            <a:t>знать\уметь</a:t>
          </a:r>
          <a:r>
            <a:rPr lang="ru-RU" dirty="0" smtClean="0"/>
            <a:t> обучаемый в начале курса</a:t>
          </a:r>
          <a:endParaRPr lang="ru-RU" dirty="0"/>
        </a:p>
      </dgm:t>
    </dgm:pt>
    <dgm:pt modelId="{D880131B-3774-4D9C-93D6-01E9B824B28F}" type="parTrans" cxnId="{4D566E6C-D42D-4B65-BB7D-1404EB31F6EB}">
      <dgm:prSet/>
      <dgm:spPr/>
      <dgm:t>
        <a:bodyPr/>
        <a:lstStyle/>
        <a:p>
          <a:endParaRPr lang="ru-RU"/>
        </a:p>
      </dgm:t>
    </dgm:pt>
    <dgm:pt modelId="{FFC8B5FC-1E2B-473C-A3E4-D2D7405629DF}" type="sibTrans" cxnId="{4D566E6C-D42D-4B65-BB7D-1404EB31F6EB}">
      <dgm:prSet/>
      <dgm:spPr/>
      <dgm:t>
        <a:bodyPr/>
        <a:lstStyle/>
        <a:p>
          <a:endParaRPr lang="ru-RU"/>
        </a:p>
      </dgm:t>
    </dgm:pt>
    <dgm:pt modelId="{AFABA9DF-7867-4B69-BCEE-6BF02366E5F1}">
      <dgm:prSet phldrT="[Текст]"/>
      <dgm:spPr/>
      <dgm:t>
        <a:bodyPr/>
        <a:lstStyle/>
        <a:p>
          <a:r>
            <a:rPr lang="ru-RU" dirty="0" smtClean="0"/>
            <a:t>Что изучается в ходе курса</a:t>
          </a:r>
          <a:endParaRPr lang="ru-RU" dirty="0"/>
        </a:p>
      </dgm:t>
    </dgm:pt>
    <dgm:pt modelId="{726FF9AD-B416-4DDF-8D98-69DA9E49A317}" type="parTrans" cxnId="{1F56058E-6343-474D-892A-E730CDD1B804}">
      <dgm:prSet/>
      <dgm:spPr/>
      <dgm:t>
        <a:bodyPr/>
        <a:lstStyle/>
        <a:p>
          <a:endParaRPr lang="ru-RU"/>
        </a:p>
      </dgm:t>
    </dgm:pt>
    <dgm:pt modelId="{A6D04894-AFE2-496C-8B24-1C75AF5E965A}" type="sibTrans" cxnId="{1F56058E-6343-474D-892A-E730CDD1B804}">
      <dgm:prSet/>
      <dgm:spPr/>
      <dgm:t>
        <a:bodyPr/>
        <a:lstStyle/>
        <a:p>
          <a:endParaRPr lang="ru-RU"/>
        </a:p>
      </dgm:t>
    </dgm:pt>
    <dgm:pt modelId="{386D55FE-D3A8-4F2C-97C3-9412E48C8B41}">
      <dgm:prSet phldrT="[Текст]"/>
      <dgm:spPr/>
      <dgm:t>
        <a:bodyPr/>
        <a:lstStyle/>
        <a:p>
          <a:r>
            <a:rPr lang="ru-RU" dirty="0" smtClean="0"/>
            <a:t>Что будет делать обучаемый после успешного завершения</a:t>
          </a:r>
          <a:endParaRPr lang="ru-RU" dirty="0"/>
        </a:p>
      </dgm:t>
    </dgm:pt>
    <dgm:pt modelId="{75C0DF32-965A-4400-B645-BA414AF0D0B5}" type="parTrans" cxnId="{0D813984-2AF1-4CDC-AF4F-92FB2C6531F2}">
      <dgm:prSet/>
      <dgm:spPr/>
      <dgm:t>
        <a:bodyPr/>
        <a:lstStyle/>
        <a:p>
          <a:endParaRPr lang="ru-RU"/>
        </a:p>
      </dgm:t>
    </dgm:pt>
    <dgm:pt modelId="{37921F6C-D031-4E58-93EE-77CE6DB4B4D8}" type="sibTrans" cxnId="{0D813984-2AF1-4CDC-AF4F-92FB2C6531F2}">
      <dgm:prSet/>
      <dgm:spPr/>
      <dgm:t>
        <a:bodyPr/>
        <a:lstStyle/>
        <a:p>
          <a:endParaRPr lang="ru-RU"/>
        </a:p>
      </dgm:t>
    </dgm:pt>
    <dgm:pt modelId="{48B63937-C766-47D8-A03C-A75F0EA6A22D}" type="pres">
      <dgm:prSet presAssocID="{27DB9A56-38E7-4F0E-802A-0E5A380EBBCB}" presName="Name0" presStyleCnt="0">
        <dgm:presLayoutVars>
          <dgm:dir/>
          <dgm:resizeHandles val="exact"/>
        </dgm:presLayoutVars>
      </dgm:prSet>
      <dgm:spPr/>
    </dgm:pt>
    <dgm:pt modelId="{FA73736E-C456-473B-B214-F4BBF4C75DAC}" type="pres">
      <dgm:prSet presAssocID="{27DB9A56-38E7-4F0E-802A-0E5A380EBBCB}" presName="bkgdShp" presStyleLbl="alignAccFollowNode1" presStyleIdx="0" presStyleCnt="1"/>
      <dgm:spPr/>
    </dgm:pt>
    <dgm:pt modelId="{375E2025-A9BC-4DBB-B629-18BDC168C18F}" type="pres">
      <dgm:prSet presAssocID="{27DB9A56-38E7-4F0E-802A-0E5A380EBBCB}" presName="linComp" presStyleCnt="0"/>
      <dgm:spPr/>
    </dgm:pt>
    <dgm:pt modelId="{E19FF16A-B117-499A-9018-90DBB99193F0}" type="pres">
      <dgm:prSet presAssocID="{EBA4CD8C-51BA-4EDF-B604-38371331240E}" presName="compNode" presStyleCnt="0"/>
      <dgm:spPr/>
    </dgm:pt>
    <dgm:pt modelId="{40054A6E-08DD-46C4-9410-41701E2A62E4}" type="pres">
      <dgm:prSet presAssocID="{EBA4CD8C-51BA-4EDF-B604-3837133124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429C7-B487-4F92-9C97-A404D5F76912}" type="pres">
      <dgm:prSet presAssocID="{EBA4CD8C-51BA-4EDF-B604-38371331240E}" presName="invisiNode" presStyleLbl="node1" presStyleIdx="0" presStyleCnt="3"/>
      <dgm:spPr/>
    </dgm:pt>
    <dgm:pt modelId="{6132E878-D6C4-4A9B-BDA9-1F09458D4627}" type="pres">
      <dgm:prSet presAssocID="{EBA4CD8C-51BA-4EDF-B604-38371331240E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8EE88A5-D23D-49A7-90EB-C458DF6AD554}" type="pres">
      <dgm:prSet presAssocID="{FFC8B5FC-1E2B-473C-A3E4-D2D7405629D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CF67322-B84F-40C5-898C-9A3B41419481}" type="pres">
      <dgm:prSet presAssocID="{AFABA9DF-7867-4B69-BCEE-6BF02366E5F1}" presName="compNode" presStyleCnt="0"/>
      <dgm:spPr/>
    </dgm:pt>
    <dgm:pt modelId="{ACE379C1-064A-450C-8895-C525202AF645}" type="pres">
      <dgm:prSet presAssocID="{AFABA9DF-7867-4B69-BCEE-6BF02366E5F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C7F71F-720B-4A00-B4F2-1289EBC113D0}" type="pres">
      <dgm:prSet presAssocID="{AFABA9DF-7867-4B69-BCEE-6BF02366E5F1}" presName="invisiNode" presStyleLbl="node1" presStyleIdx="1" presStyleCnt="3"/>
      <dgm:spPr/>
    </dgm:pt>
    <dgm:pt modelId="{953AAC09-AA87-42DA-B6CE-CDA03CB78B05}" type="pres">
      <dgm:prSet presAssocID="{AFABA9DF-7867-4B69-BCEE-6BF02366E5F1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4834F70-1BD1-4599-9500-54AE49CC7A2D}" type="pres">
      <dgm:prSet presAssocID="{A6D04894-AFE2-496C-8B24-1C75AF5E965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F4B9B10-BC4C-4A3C-BF89-4F9A4EAD4EAD}" type="pres">
      <dgm:prSet presAssocID="{386D55FE-D3A8-4F2C-97C3-9412E48C8B41}" presName="compNode" presStyleCnt="0"/>
      <dgm:spPr/>
    </dgm:pt>
    <dgm:pt modelId="{C040A850-76EA-4509-9512-E00118341FCD}" type="pres">
      <dgm:prSet presAssocID="{386D55FE-D3A8-4F2C-97C3-9412E48C8B4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C87A9-C8AE-49C1-9503-47B3D135D35B}" type="pres">
      <dgm:prSet presAssocID="{386D55FE-D3A8-4F2C-97C3-9412E48C8B41}" presName="invisiNode" presStyleLbl="node1" presStyleIdx="2" presStyleCnt="3"/>
      <dgm:spPr/>
    </dgm:pt>
    <dgm:pt modelId="{29AD35D8-D950-44F2-8281-51F10181D476}" type="pres">
      <dgm:prSet presAssocID="{386D55FE-D3A8-4F2C-97C3-9412E48C8B41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7E60401B-C598-4EF9-BADF-167C493BDF9A}" type="presOf" srcId="{A6D04894-AFE2-496C-8B24-1C75AF5E965A}" destId="{44834F70-1BD1-4599-9500-54AE49CC7A2D}" srcOrd="0" destOrd="0" presId="urn:microsoft.com/office/officeart/2005/8/layout/pList2"/>
    <dgm:cxn modelId="{C93E6F7B-D3EA-4797-8698-0B8CC2D47523}" type="presOf" srcId="{AFABA9DF-7867-4B69-BCEE-6BF02366E5F1}" destId="{ACE379C1-064A-450C-8895-C525202AF645}" srcOrd="0" destOrd="0" presId="urn:microsoft.com/office/officeart/2005/8/layout/pList2"/>
    <dgm:cxn modelId="{4D566E6C-D42D-4B65-BB7D-1404EB31F6EB}" srcId="{27DB9A56-38E7-4F0E-802A-0E5A380EBBCB}" destId="{EBA4CD8C-51BA-4EDF-B604-38371331240E}" srcOrd="0" destOrd="0" parTransId="{D880131B-3774-4D9C-93D6-01E9B824B28F}" sibTransId="{FFC8B5FC-1E2B-473C-A3E4-D2D7405629DF}"/>
    <dgm:cxn modelId="{2265DB33-6405-4BF8-9C13-0D6C03EE7B61}" type="presOf" srcId="{EBA4CD8C-51BA-4EDF-B604-38371331240E}" destId="{40054A6E-08DD-46C4-9410-41701E2A62E4}" srcOrd="0" destOrd="0" presId="urn:microsoft.com/office/officeart/2005/8/layout/pList2"/>
    <dgm:cxn modelId="{9B0597CD-F440-4330-A4CE-9492AD542196}" type="presOf" srcId="{27DB9A56-38E7-4F0E-802A-0E5A380EBBCB}" destId="{48B63937-C766-47D8-A03C-A75F0EA6A22D}" srcOrd="0" destOrd="0" presId="urn:microsoft.com/office/officeart/2005/8/layout/pList2"/>
    <dgm:cxn modelId="{2B48EE19-FFE7-4AF7-9F2E-50BA57C7BF9E}" type="presOf" srcId="{FFC8B5FC-1E2B-473C-A3E4-D2D7405629DF}" destId="{B8EE88A5-D23D-49A7-90EB-C458DF6AD554}" srcOrd="0" destOrd="0" presId="urn:microsoft.com/office/officeart/2005/8/layout/pList2"/>
    <dgm:cxn modelId="{1F56058E-6343-474D-892A-E730CDD1B804}" srcId="{27DB9A56-38E7-4F0E-802A-0E5A380EBBCB}" destId="{AFABA9DF-7867-4B69-BCEE-6BF02366E5F1}" srcOrd="1" destOrd="0" parTransId="{726FF9AD-B416-4DDF-8D98-69DA9E49A317}" sibTransId="{A6D04894-AFE2-496C-8B24-1C75AF5E965A}"/>
    <dgm:cxn modelId="{0D813984-2AF1-4CDC-AF4F-92FB2C6531F2}" srcId="{27DB9A56-38E7-4F0E-802A-0E5A380EBBCB}" destId="{386D55FE-D3A8-4F2C-97C3-9412E48C8B41}" srcOrd="2" destOrd="0" parTransId="{75C0DF32-965A-4400-B645-BA414AF0D0B5}" sibTransId="{37921F6C-D031-4E58-93EE-77CE6DB4B4D8}"/>
    <dgm:cxn modelId="{44D3DAA3-C8EC-4178-B7B5-67EB19D4BDDE}" type="presOf" srcId="{386D55FE-D3A8-4F2C-97C3-9412E48C8B41}" destId="{C040A850-76EA-4509-9512-E00118341FCD}" srcOrd="0" destOrd="0" presId="urn:microsoft.com/office/officeart/2005/8/layout/pList2"/>
    <dgm:cxn modelId="{C6B4F2DC-1FA7-4BE4-9D2F-8BAE6030E613}" type="presParOf" srcId="{48B63937-C766-47D8-A03C-A75F0EA6A22D}" destId="{FA73736E-C456-473B-B214-F4BBF4C75DAC}" srcOrd="0" destOrd="0" presId="urn:microsoft.com/office/officeart/2005/8/layout/pList2"/>
    <dgm:cxn modelId="{C30806F0-2015-44B2-BB01-327DEFAD9722}" type="presParOf" srcId="{48B63937-C766-47D8-A03C-A75F0EA6A22D}" destId="{375E2025-A9BC-4DBB-B629-18BDC168C18F}" srcOrd="1" destOrd="0" presId="urn:microsoft.com/office/officeart/2005/8/layout/pList2"/>
    <dgm:cxn modelId="{05BD460F-BE6F-495F-B4F3-27DE0521F2F4}" type="presParOf" srcId="{375E2025-A9BC-4DBB-B629-18BDC168C18F}" destId="{E19FF16A-B117-499A-9018-90DBB99193F0}" srcOrd="0" destOrd="0" presId="urn:microsoft.com/office/officeart/2005/8/layout/pList2"/>
    <dgm:cxn modelId="{365F05E2-F23E-4BF2-8577-37289FD26A0B}" type="presParOf" srcId="{E19FF16A-B117-499A-9018-90DBB99193F0}" destId="{40054A6E-08DD-46C4-9410-41701E2A62E4}" srcOrd="0" destOrd="0" presId="urn:microsoft.com/office/officeart/2005/8/layout/pList2"/>
    <dgm:cxn modelId="{AB13F224-3942-4ED5-8BC4-DCD400B1B2E4}" type="presParOf" srcId="{E19FF16A-B117-499A-9018-90DBB99193F0}" destId="{69D429C7-B487-4F92-9C97-A404D5F76912}" srcOrd="1" destOrd="0" presId="urn:microsoft.com/office/officeart/2005/8/layout/pList2"/>
    <dgm:cxn modelId="{E7094D3C-2E94-4A98-A55F-CCC4777CD494}" type="presParOf" srcId="{E19FF16A-B117-499A-9018-90DBB99193F0}" destId="{6132E878-D6C4-4A9B-BDA9-1F09458D4627}" srcOrd="2" destOrd="0" presId="urn:microsoft.com/office/officeart/2005/8/layout/pList2"/>
    <dgm:cxn modelId="{B426782B-2C66-411D-B1DD-16F14A65C739}" type="presParOf" srcId="{375E2025-A9BC-4DBB-B629-18BDC168C18F}" destId="{B8EE88A5-D23D-49A7-90EB-C458DF6AD554}" srcOrd="1" destOrd="0" presId="urn:microsoft.com/office/officeart/2005/8/layout/pList2"/>
    <dgm:cxn modelId="{5D6948FF-BD02-4D5C-9F6A-C29676CA69E8}" type="presParOf" srcId="{375E2025-A9BC-4DBB-B629-18BDC168C18F}" destId="{6CF67322-B84F-40C5-898C-9A3B41419481}" srcOrd="2" destOrd="0" presId="urn:microsoft.com/office/officeart/2005/8/layout/pList2"/>
    <dgm:cxn modelId="{FD58CACD-C9FA-4A8F-AE33-6131312B6DF4}" type="presParOf" srcId="{6CF67322-B84F-40C5-898C-9A3B41419481}" destId="{ACE379C1-064A-450C-8895-C525202AF645}" srcOrd="0" destOrd="0" presId="urn:microsoft.com/office/officeart/2005/8/layout/pList2"/>
    <dgm:cxn modelId="{E3C9212E-38F5-4744-B535-83038AC3BB79}" type="presParOf" srcId="{6CF67322-B84F-40C5-898C-9A3B41419481}" destId="{90C7F71F-720B-4A00-B4F2-1289EBC113D0}" srcOrd="1" destOrd="0" presId="urn:microsoft.com/office/officeart/2005/8/layout/pList2"/>
    <dgm:cxn modelId="{3215619D-2682-478E-A8C4-E83C69FC3FD0}" type="presParOf" srcId="{6CF67322-B84F-40C5-898C-9A3B41419481}" destId="{953AAC09-AA87-42DA-B6CE-CDA03CB78B05}" srcOrd="2" destOrd="0" presId="urn:microsoft.com/office/officeart/2005/8/layout/pList2"/>
    <dgm:cxn modelId="{B49906FE-9306-4170-B690-879A24A465A1}" type="presParOf" srcId="{375E2025-A9BC-4DBB-B629-18BDC168C18F}" destId="{44834F70-1BD1-4599-9500-54AE49CC7A2D}" srcOrd="3" destOrd="0" presId="urn:microsoft.com/office/officeart/2005/8/layout/pList2"/>
    <dgm:cxn modelId="{44EE128A-C8FF-42EB-8D81-7B0C7B59FBEC}" type="presParOf" srcId="{375E2025-A9BC-4DBB-B629-18BDC168C18F}" destId="{7F4B9B10-BC4C-4A3C-BF89-4F9A4EAD4EAD}" srcOrd="4" destOrd="0" presId="urn:microsoft.com/office/officeart/2005/8/layout/pList2"/>
    <dgm:cxn modelId="{E4AB9B51-2457-4535-84BF-959FC6D4E967}" type="presParOf" srcId="{7F4B9B10-BC4C-4A3C-BF89-4F9A4EAD4EAD}" destId="{C040A850-76EA-4509-9512-E00118341FCD}" srcOrd="0" destOrd="0" presId="urn:microsoft.com/office/officeart/2005/8/layout/pList2"/>
    <dgm:cxn modelId="{AD0FF816-4971-470A-83E5-70CC0D7C4988}" type="presParOf" srcId="{7F4B9B10-BC4C-4A3C-BF89-4F9A4EAD4EAD}" destId="{8B5C87A9-C8AE-49C1-9503-47B3D135D35B}" srcOrd="1" destOrd="0" presId="urn:microsoft.com/office/officeart/2005/8/layout/pList2"/>
    <dgm:cxn modelId="{2EEF8D25-F7F7-4803-BDF3-C421FCDA48D2}" type="presParOf" srcId="{7F4B9B10-BC4C-4A3C-BF89-4F9A4EAD4EAD}" destId="{29AD35D8-D950-44F2-8281-51F10181D47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962587-64B5-42CF-8580-577EC7A96B22}" type="doc">
      <dgm:prSet loTypeId="urn:microsoft.com/office/officeart/2005/8/layout/cycle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57C460-689D-4813-BD01-CE7872B19B9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Выбрать глагол действия </a:t>
          </a:r>
        </a:p>
        <a:p>
          <a:r>
            <a:rPr lang="ru-RU" sz="1400" b="1" dirty="0" smtClean="0">
              <a:solidFill>
                <a:srgbClr val="002060"/>
              </a:solidFill>
            </a:rPr>
            <a:t>(не состояния)</a:t>
          </a:r>
          <a:endParaRPr lang="ru-RU" sz="1400" b="1" dirty="0">
            <a:solidFill>
              <a:srgbClr val="002060"/>
            </a:solidFill>
          </a:endParaRPr>
        </a:p>
      </dgm:t>
    </dgm:pt>
    <dgm:pt modelId="{685CB59B-667B-4842-87FF-4867A073E3DA}" type="parTrans" cxnId="{B6D3E66D-0A51-46AC-848F-2174FECFCD25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07D90FCD-E247-4059-9221-089B4AA432FD}" type="sibTrans" cxnId="{B6D3E66D-0A51-46AC-848F-2174FECFCD25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C9436A3B-9401-47BB-A528-AEFD397AA70E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Определить условия</a:t>
          </a:r>
          <a:endParaRPr lang="ru-RU" sz="1400" b="1" dirty="0">
            <a:solidFill>
              <a:srgbClr val="002060"/>
            </a:solidFill>
          </a:endParaRPr>
        </a:p>
      </dgm:t>
    </dgm:pt>
    <dgm:pt modelId="{EA8F905C-54D7-434C-A390-A52FFA884FEF}" type="parTrans" cxnId="{23A53EDE-403E-4471-9EB6-84AEB41A6F07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9033C7D7-3FAD-474F-B522-87C78E702402}" type="sibTrans" cxnId="{23A53EDE-403E-4471-9EB6-84AEB41A6F07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14A94EF5-698D-473A-8479-32F1D562E28E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Записать вариант цели</a:t>
          </a:r>
          <a:endParaRPr lang="ru-RU" sz="1400" b="1" dirty="0">
            <a:solidFill>
              <a:srgbClr val="002060"/>
            </a:solidFill>
          </a:endParaRPr>
        </a:p>
      </dgm:t>
    </dgm:pt>
    <dgm:pt modelId="{675C78E8-B9CE-4673-9149-6E0BAC790146}" type="parTrans" cxnId="{2DBDFEDF-79F4-403C-9B87-E40E97AFDF85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0C18601F-98A5-4F1A-8B55-4006E67F3A19}" type="sibTrans" cxnId="{2DBDFEDF-79F4-403C-9B87-E40E97AFDF85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CEBFC15C-C154-40FA-AB94-AADD035C9D5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Определить критерии</a:t>
          </a:r>
          <a:endParaRPr lang="ru-RU" sz="1400" b="1" dirty="0">
            <a:solidFill>
              <a:srgbClr val="002060"/>
            </a:solidFill>
          </a:endParaRPr>
        </a:p>
      </dgm:t>
    </dgm:pt>
    <dgm:pt modelId="{18A76FCB-6423-4B4B-B2DD-38A44DFC0F33}" type="parTrans" cxnId="{0FECB847-4360-4073-936F-B0E30EDFBD19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FFCE4F70-A417-456E-B2B1-74836A2CB140}" type="sibTrans" cxnId="{0FECB847-4360-4073-936F-B0E30EDFBD19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CCDAA77D-7382-4D9F-94B1-47C96B8FBEE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Отредактировать вариант</a:t>
          </a:r>
          <a:endParaRPr lang="ru-RU" sz="1400" b="1" dirty="0">
            <a:solidFill>
              <a:srgbClr val="002060"/>
            </a:solidFill>
          </a:endParaRPr>
        </a:p>
      </dgm:t>
    </dgm:pt>
    <dgm:pt modelId="{F8F007F7-E549-48E5-AB57-5C28EB1BEFF0}" type="parTrans" cxnId="{B172A7FC-3F50-4C5B-98AD-FB1C4E6F33B1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267BBE79-E718-4704-8D21-ECF76FFF6988}" type="sibTrans" cxnId="{B172A7FC-3F50-4C5B-98AD-FB1C4E6F33B1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EE821492-F888-433C-9DD0-99A18B096910}">
      <dgm:prSet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Задать вопросы</a:t>
          </a:r>
        </a:p>
        <a:p>
          <a:r>
            <a:rPr lang="ru-RU" sz="1400" b="1" dirty="0" smtClean="0">
              <a:solidFill>
                <a:srgbClr val="002060"/>
              </a:solidFill>
            </a:rPr>
            <a:t>Ответить на вопросы…</a:t>
          </a:r>
          <a:endParaRPr lang="ru-RU" sz="1400" b="1" dirty="0">
            <a:solidFill>
              <a:srgbClr val="002060"/>
            </a:solidFill>
          </a:endParaRPr>
        </a:p>
      </dgm:t>
    </dgm:pt>
    <dgm:pt modelId="{C6DB5821-3EDB-4615-A0A5-BB2E07936940}" type="parTrans" cxnId="{8AAC2206-C019-4B44-AFD0-2D6AB3EF6E2E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27564BDA-FA9D-45C5-9E20-2ED4FDAE9EB4}" type="sibTrans" cxnId="{8AAC2206-C019-4B44-AFD0-2D6AB3EF6E2E}">
      <dgm:prSet/>
      <dgm:spPr/>
      <dgm:t>
        <a:bodyPr/>
        <a:lstStyle/>
        <a:p>
          <a:endParaRPr lang="ru-RU" sz="1400" b="1">
            <a:solidFill>
              <a:srgbClr val="002060"/>
            </a:solidFill>
          </a:endParaRPr>
        </a:p>
      </dgm:t>
    </dgm:pt>
    <dgm:pt modelId="{8559EEDD-B2FB-425A-9951-EE40AF364016}" type="pres">
      <dgm:prSet presAssocID="{D6962587-64B5-42CF-8580-577EC7A96B2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73D456-796D-459A-91D8-91A57BA0F483}" type="pres">
      <dgm:prSet presAssocID="{2E57C460-689D-4813-BD01-CE7872B19B92}" presName="node" presStyleLbl="node1" presStyleIdx="0" presStyleCnt="6" custScaleX="112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C1D3C-ABF5-4829-ADBC-FA5258539761}" type="pres">
      <dgm:prSet presAssocID="{2E57C460-689D-4813-BD01-CE7872B19B92}" presName="spNode" presStyleCnt="0"/>
      <dgm:spPr/>
      <dgm:t>
        <a:bodyPr/>
        <a:lstStyle/>
        <a:p>
          <a:endParaRPr lang="ru-RU"/>
        </a:p>
      </dgm:t>
    </dgm:pt>
    <dgm:pt modelId="{FCB8485E-65FB-4CC9-9A75-4B35DA2830A7}" type="pres">
      <dgm:prSet presAssocID="{07D90FCD-E247-4059-9221-089B4AA432FD}" presName="sibTrans" presStyleLbl="sibTrans1D1" presStyleIdx="0" presStyleCnt="6"/>
      <dgm:spPr/>
      <dgm:t>
        <a:bodyPr/>
        <a:lstStyle/>
        <a:p>
          <a:endParaRPr lang="ru-RU"/>
        </a:p>
      </dgm:t>
    </dgm:pt>
    <dgm:pt modelId="{42B83F3C-52D4-4473-A363-E199347A36C9}" type="pres">
      <dgm:prSet presAssocID="{C9436A3B-9401-47BB-A528-AEFD397AA70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E999E-C640-403E-B70B-1006F8B2B473}" type="pres">
      <dgm:prSet presAssocID="{C9436A3B-9401-47BB-A528-AEFD397AA70E}" presName="spNode" presStyleCnt="0"/>
      <dgm:spPr/>
      <dgm:t>
        <a:bodyPr/>
        <a:lstStyle/>
        <a:p>
          <a:endParaRPr lang="ru-RU"/>
        </a:p>
      </dgm:t>
    </dgm:pt>
    <dgm:pt modelId="{368BD56D-BC03-4819-8AE2-D30C43F0E4CD}" type="pres">
      <dgm:prSet presAssocID="{9033C7D7-3FAD-474F-B522-87C78E702402}" presName="sibTrans" presStyleLbl="sibTrans1D1" presStyleIdx="1" presStyleCnt="6"/>
      <dgm:spPr/>
      <dgm:t>
        <a:bodyPr/>
        <a:lstStyle/>
        <a:p>
          <a:endParaRPr lang="ru-RU"/>
        </a:p>
      </dgm:t>
    </dgm:pt>
    <dgm:pt modelId="{EF70DC28-C60B-489E-AD9A-E54EFAEC8CF3}" type="pres">
      <dgm:prSet presAssocID="{14A94EF5-698D-473A-8479-32F1D562E28E}" presName="node" presStyleLbl="node1" presStyleIdx="2" presStyleCnt="6" custScaleX="144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22F80-9689-4190-9B33-EE7EE2B8E238}" type="pres">
      <dgm:prSet presAssocID="{14A94EF5-698D-473A-8479-32F1D562E28E}" presName="spNode" presStyleCnt="0"/>
      <dgm:spPr/>
      <dgm:t>
        <a:bodyPr/>
        <a:lstStyle/>
        <a:p>
          <a:endParaRPr lang="ru-RU"/>
        </a:p>
      </dgm:t>
    </dgm:pt>
    <dgm:pt modelId="{921B6090-6C95-497E-A5BC-B6F4BF739702}" type="pres">
      <dgm:prSet presAssocID="{0C18601F-98A5-4F1A-8B55-4006E67F3A19}" presName="sibTrans" presStyleLbl="sibTrans1D1" presStyleIdx="2" presStyleCnt="6"/>
      <dgm:spPr/>
      <dgm:t>
        <a:bodyPr/>
        <a:lstStyle/>
        <a:p>
          <a:endParaRPr lang="ru-RU"/>
        </a:p>
      </dgm:t>
    </dgm:pt>
    <dgm:pt modelId="{EAB0939B-01A0-4984-A9A7-1EAA2865EA59}" type="pres">
      <dgm:prSet presAssocID="{CEBFC15C-C154-40FA-AB94-AADD035C9D5C}" presName="node" presStyleLbl="node1" presStyleIdx="3" presStyleCnt="6" custScaleX="112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73880-A6E9-4188-9228-F13AD1C0B93A}" type="pres">
      <dgm:prSet presAssocID="{CEBFC15C-C154-40FA-AB94-AADD035C9D5C}" presName="spNode" presStyleCnt="0"/>
      <dgm:spPr/>
      <dgm:t>
        <a:bodyPr/>
        <a:lstStyle/>
        <a:p>
          <a:endParaRPr lang="ru-RU"/>
        </a:p>
      </dgm:t>
    </dgm:pt>
    <dgm:pt modelId="{9F94D451-56BB-4271-84BC-EF9B2E13984C}" type="pres">
      <dgm:prSet presAssocID="{FFCE4F70-A417-456E-B2B1-74836A2CB140}" presName="sibTrans" presStyleLbl="sibTrans1D1" presStyleIdx="3" presStyleCnt="6"/>
      <dgm:spPr/>
      <dgm:t>
        <a:bodyPr/>
        <a:lstStyle/>
        <a:p>
          <a:endParaRPr lang="ru-RU"/>
        </a:p>
      </dgm:t>
    </dgm:pt>
    <dgm:pt modelId="{2950397E-1302-41AF-A782-91429791B4C8}" type="pres">
      <dgm:prSet presAssocID="{CCDAA77D-7382-4D9F-94B1-47C96B8FBEE2}" presName="node" presStyleLbl="node1" presStyleIdx="4" presStyleCnt="6" custScaleX="144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D74D92-206F-4328-9822-A0D786BD3BBC}" type="pres">
      <dgm:prSet presAssocID="{CCDAA77D-7382-4D9F-94B1-47C96B8FBEE2}" presName="spNode" presStyleCnt="0"/>
      <dgm:spPr/>
      <dgm:t>
        <a:bodyPr/>
        <a:lstStyle/>
        <a:p>
          <a:endParaRPr lang="ru-RU"/>
        </a:p>
      </dgm:t>
    </dgm:pt>
    <dgm:pt modelId="{722EA2C4-00E9-4099-85B8-98F7AD5E366B}" type="pres">
      <dgm:prSet presAssocID="{267BBE79-E718-4704-8D21-ECF76FFF6988}" presName="sibTrans" presStyleLbl="sibTrans1D1" presStyleIdx="4" presStyleCnt="6"/>
      <dgm:spPr/>
      <dgm:t>
        <a:bodyPr/>
        <a:lstStyle/>
        <a:p>
          <a:endParaRPr lang="ru-RU"/>
        </a:p>
      </dgm:t>
    </dgm:pt>
    <dgm:pt modelId="{989F383B-82C1-40B8-92FB-BBF7EB507EA9}" type="pres">
      <dgm:prSet presAssocID="{EE821492-F888-433C-9DD0-99A18B09691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0CE44-B3ED-459B-B607-4FC198A45789}" type="pres">
      <dgm:prSet presAssocID="{EE821492-F888-433C-9DD0-99A18B096910}" presName="spNode" presStyleCnt="0"/>
      <dgm:spPr/>
      <dgm:t>
        <a:bodyPr/>
        <a:lstStyle/>
        <a:p>
          <a:endParaRPr lang="ru-RU"/>
        </a:p>
      </dgm:t>
    </dgm:pt>
    <dgm:pt modelId="{5A59D465-9DEF-495E-B532-C01747DD8BD5}" type="pres">
      <dgm:prSet presAssocID="{27564BDA-FA9D-45C5-9E20-2ED4FDAE9EB4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B172A7FC-3F50-4C5B-98AD-FB1C4E6F33B1}" srcId="{D6962587-64B5-42CF-8580-577EC7A96B22}" destId="{CCDAA77D-7382-4D9F-94B1-47C96B8FBEE2}" srcOrd="4" destOrd="0" parTransId="{F8F007F7-E549-48E5-AB57-5C28EB1BEFF0}" sibTransId="{267BBE79-E718-4704-8D21-ECF76FFF6988}"/>
    <dgm:cxn modelId="{0FECB847-4360-4073-936F-B0E30EDFBD19}" srcId="{D6962587-64B5-42CF-8580-577EC7A96B22}" destId="{CEBFC15C-C154-40FA-AB94-AADD035C9D5C}" srcOrd="3" destOrd="0" parTransId="{18A76FCB-6423-4B4B-B2DD-38A44DFC0F33}" sibTransId="{FFCE4F70-A417-456E-B2B1-74836A2CB140}"/>
    <dgm:cxn modelId="{F40834A2-8D0B-4C6D-A8AD-1C09C5558B58}" type="presOf" srcId="{267BBE79-E718-4704-8D21-ECF76FFF6988}" destId="{722EA2C4-00E9-4099-85B8-98F7AD5E366B}" srcOrd="0" destOrd="0" presId="urn:microsoft.com/office/officeart/2005/8/layout/cycle5"/>
    <dgm:cxn modelId="{C4E50462-A243-4586-AF95-32D479B942E1}" type="presOf" srcId="{FFCE4F70-A417-456E-B2B1-74836A2CB140}" destId="{9F94D451-56BB-4271-84BC-EF9B2E13984C}" srcOrd="0" destOrd="0" presId="urn:microsoft.com/office/officeart/2005/8/layout/cycle5"/>
    <dgm:cxn modelId="{D972EB0F-BEF0-40AD-80E7-7AE63603684D}" type="presOf" srcId="{D6962587-64B5-42CF-8580-577EC7A96B22}" destId="{8559EEDD-B2FB-425A-9951-EE40AF364016}" srcOrd="0" destOrd="0" presId="urn:microsoft.com/office/officeart/2005/8/layout/cycle5"/>
    <dgm:cxn modelId="{B6D3E66D-0A51-46AC-848F-2174FECFCD25}" srcId="{D6962587-64B5-42CF-8580-577EC7A96B22}" destId="{2E57C460-689D-4813-BD01-CE7872B19B92}" srcOrd="0" destOrd="0" parTransId="{685CB59B-667B-4842-87FF-4867A073E3DA}" sibTransId="{07D90FCD-E247-4059-9221-089B4AA432FD}"/>
    <dgm:cxn modelId="{303770B0-A26B-4424-9C03-B24B6CCB11C0}" type="presOf" srcId="{C9436A3B-9401-47BB-A528-AEFD397AA70E}" destId="{42B83F3C-52D4-4473-A363-E199347A36C9}" srcOrd="0" destOrd="0" presId="urn:microsoft.com/office/officeart/2005/8/layout/cycle5"/>
    <dgm:cxn modelId="{3EED9D55-6648-4F2B-B765-80609A440E0A}" type="presOf" srcId="{0C18601F-98A5-4F1A-8B55-4006E67F3A19}" destId="{921B6090-6C95-497E-A5BC-B6F4BF739702}" srcOrd="0" destOrd="0" presId="urn:microsoft.com/office/officeart/2005/8/layout/cycle5"/>
    <dgm:cxn modelId="{23A53EDE-403E-4471-9EB6-84AEB41A6F07}" srcId="{D6962587-64B5-42CF-8580-577EC7A96B22}" destId="{C9436A3B-9401-47BB-A528-AEFD397AA70E}" srcOrd="1" destOrd="0" parTransId="{EA8F905C-54D7-434C-A390-A52FFA884FEF}" sibTransId="{9033C7D7-3FAD-474F-B522-87C78E702402}"/>
    <dgm:cxn modelId="{CB8FE99D-D039-43C2-BE3E-B32ECCC1D6C4}" type="presOf" srcId="{07D90FCD-E247-4059-9221-089B4AA432FD}" destId="{FCB8485E-65FB-4CC9-9A75-4B35DA2830A7}" srcOrd="0" destOrd="0" presId="urn:microsoft.com/office/officeart/2005/8/layout/cycle5"/>
    <dgm:cxn modelId="{0DDC3273-B6F0-4968-9258-73B624BF4DBB}" type="presOf" srcId="{CCDAA77D-7382-4D9F-94B1-47C96B8FBEE2}" destId="{2950397E-1302-41AF-A782-91429791B4C8}" srcOrd="0" destOrd="0" presId="urn:microsoft.com/office/officeart/2005/8/layout/cycle5"/>
    <dgm:cxn modelId="{D5B4E2B5-4BFC-4E94-A4E4-C34AE9AE3B78}" type="presOf" srcId="{14A94EF5-698D-473A-8479-32F1D562E28E}" destId="{EF70DC28-C60B-489E-AD9A-E54EFAEC8CF3}" srcOrd="0" destOrd="0" presId="urn:microsoft.com/office/officeart/2005/8/layout/cycle5"/>
    <dgm:cxn modelId="{20DB6BF5-07CC-4B68-8667-50C07D621EC4}" type="presOf" srcId="{9033C7D7-3FAD-474F-B522-87C78E702402}" destId="{368BD56D-BC03-4819-8AE2-D30C43F0E4CD}" srcOrd="0" destOrd="0" presId="urn:microsoft.com/office/officeart/2005/8/layout/cycle5"/>
    <dgm:cxn modelId="{D9974030-A5E3-4F4E-B970-439A71FEC155}" type="presOf" srcId="{27564BDA-FA9D-45C5-9E20-2ED4FDAE9EB4}" destId="{5A59D465-9DEF-495E-B532-C01747DD8BD5}" srcOrd="0" destOrd="0" presId="urn:microsoft.com/office/officeart/2005/8/layout/cycle5"/>
    <dgm:cxn modelId="{BCE555FB-9CC4-41CE-B491-68E24E77116C}" type="presOf" srcId="{CEBFC15C-C154-40FA-AB94-AADD035C9D5C}" destId="{EAB0939B-01A0-4984-A9A7-1EAA2865EA59}" srcOrd="0" destOrd="0" presId="urn:microsoft.com/office/officeart/2005/8/layout/cycle5"/>
    <dgm:cxn modelId="{8AAC2206-C019-4B44-AFD0-2D6AB3EF6E2E}" srcId="{D6962587-64B5-42CF-8580-577EC7A96B22}" destId="{EE821492-F888-433C-9DD0-99A18B096910}" srcOrd="5" destOrd="0" parTransId="{C6DB5821-3EDB-4615-A0A5-BB2E07936940}" sibTransId="{27564BDA-FA9D-45C5-9E20-2ED4FDAE9EB4}"/>
    <dgm:cxn modelId="{2DBDFEDF-79F4-403C-9B87-E40E97AFDF85}" srcId="{D6962587-64B5-42CF-8580-577EC7A96B22}" destId="{14A94EF5-698D-473A-8479-32F1D562E28E}" srcOrd="2" destOrd="0" parTransId="{675C78E8-B9CE-4673-9149-6E0BAC790146}" sibTransId="{0C18601F-98A5-4F1A-8B55-4006E67F3A19}"/>
    <dgm:cxn modelId="{59444A5E-6B4D-4FAB-9D53-D444DFAB2A86}" type="presOf" srcId="{EE821492-F888-433C-9DD0-99A18B096910}" destId="{989F383B-82C1-40B8-92FB-BBF7EB507EA9}" srcOrd="0" destOrd="0" presId="urn:microsoft.com/office/officeart/2005/8/layout/cycle5"/>
    <dgm:cxn modelId="{63FA2DE4-574C-4E5F-ADB8-5EF59461C57B}" type="presOf" srcId="{2E57C460-689D-4813-BD01-CE7872B19B92}" destId="{7773D456-796D-459A-91D8-91A57BA0F483}" srcOrd="0" destOrd="0" presId="urn:microsoft.com/office/officeart/2005/8/layout/cycle5"/>
    <dgm:cxn modelId="{056BAAE4-946F-48C9-8BF6-799A8411A482}" type="presParOf" srcId="{8559EEDD-B2FB-425A-9951-EE40AF364016}" destId="{7773D456-796D-459A-91D8-91A57BA0F483}" srcOrd="0" destOrd="0" presId="urn:microsoft.com/office/officeart/2005/8/layout/cycle5"/>
    <dgm:cxn modelId="{5519F537-42F0-44BE-ACC1-63C00DCC5EE1}" type="presParOf" srcId="{8559EEDD-B2FB-425A-9951-EE40AF364016}" destId="{7F6C1D3C-ABF5-4829-ADBC-FA5258539761}" srcOrd="1" destOrd="0" presId="urn:microsoft.com/office/officeart/2005/8/layout/cycle5"/>
    <dgm:cxn modelId="{D4DCF6FE-1EBA-4297-8723-BAC1F37EA8BE}" type="presParOf" srcId="{8559EEDD-B2FB-425A-9951-EE40AF364016}" destId="{FCB8485E-65FB-4CC9-9A75-4B35DA2830A7}" srcOrd="2" destOrd="0" presId="urn:microsoft.com/office/officeart/2005/8/layout/cycle5"/>
    <dgm:cxn modelId="{3E14C4C4-FAA6-4F6A-A387-F7CEE30F43F3}" type="presParOf" srcId="{8559EEDD-B2FB-425A-9951-EE40AF364016}" destId="{42B83F3C-52D4-4473-A363-E199347A36C9}" srcOrd="3" destOrd="0" presId="urn:microsoft.com/office/officeart/2005/8/layout/cycle5"/>
    <dgm:cxn modelId="{1D5748EA-B0D8-4CA7-B5C5-D5A8F5ECF649}" type="presParOf" srcId="{8559EEDD-B2FB-425A-9951-EE40AF364016}" destId="{AEEE999E-C640-403E-B70B-1006F8B2B473}" srcOrd="4" destOrd="0" presId="urn:microsoft.com/office/officeart/2005/8/layout/cycle5"/>
    <dgm:cxn modelId="{DEE357D5-8DC1-4CB0-889B-60B5DAF87106}" type="presParOf" srcId="{8559EEDD-B2FB-425A-9951-EE40AF364016}" destId="{368BD56D-BC03-4819-8AE2-D30C43F0E4CD}" srcOrd="5" destOrd="0" presId="urn:microsoft.com/office/officeart/2005/8/layout/cycle5"/>
    <dgm:cxn modelId="{12B9C330-48A9-4F2F-AD95-8834FB4408BD}" type="presParOf" srcId="{8559EEDD-B2FB-425A-9951-EE40AF364016}" destId="{EF70DC28-C60B-489E-AD9A-E54EFAEC8CF3}" srcOrd="6" destOrd="0" presId="urn:microsoft.com/office/officeart/2005/8/layout/cycle5"/>
    <dgm:cxn modelId="{FC86D22A-FF61-4EF3-B1A4-4ADEB1803A6C}" type="presParOf" srcId="{8559EEDD-B2FB-425A-9951-EE40AF364016}" destId="{80822F80-9689-4190-9B33-EE7EE2B8E238}" srcOrd="7" destOrd="0" presId="urn:microsoft.com/office/officeart/2005/8/layout/cycle5"/>
    <dgm:cxn modelId="{29A1DB5B-8A6F-4FED-8174-8F0EE84BFE8C}" type="presParOf" srcId="{8559EEDD-B2FB-425A-9951-EE40AF364016}" destId="{921B6090-6C95-497E-A5BC-B6F4BF739702}" srcOrd="8" destOrd="0" presId="urn:microsoft.com/office/officeart/2005/8/layout/cycle5"/>
    <dgm:cxn modelId="{7732235A-0561-4723-9321-FE2CDB60206C}" type="presParOf" srcId="{8559EEDD-B2FB-425A-9951-EE40AF364016}" destId="{EAB0939B-01A0-4984-A9A7-1EAA2865EA59}" srcOrd="9" destOrd="0" presId="urn:microsoft.com/office/officeart/2005/8/layout/cycle5"/>
    <dgm:cxn modelId="{57A0E788-62C0-453F-97BE-282ECB62C777}" type="presParOf" srcId="{8559EEDD-B2FB-425A-9951-EE40AF364016}" destId="{0CC73880-A6E9-4188-9228-F13AD1C0B93A}" srcOrd="10" destOrd="0" presId="urn:microsoft.com/office/officeart/2005/8/layout/cycle5"/>
    <dgm:cxn modelId="{2D06CF04-8B9F-44B3-A92E-E4DF1D2B42E7}" type="presParOf" srcId="{8559EEDD-B2FB-425A-9951-EE40AF364016}" destId="{9F94D451-56BB-4271-84BC-EF9B2E13984C}" srcOrd="11" destOrd="0" presId="urn:microsoft.com/office/officeart/2005/8/layout/cycle5"/>
    <dgm:cxn modelId="{5C3B3B1F-D254-482C-A65B-E8CE625071BF}" type="presParOf" srcId="{8559EEDD-B2FB-425A-9951-EE40AF364016}" destId="{2950397E-1302-41AF-A782-91429791B4C8}" srcOrd="12" destOrd="0" presId="urn:microsoft.com/office/officeart/2005/8/layout/cycle5"/>
    <dgm:cxn modelId="{6E9032BC-E8D0-45C5-ABA9-4A41242844E6}" type="presParOf" srcId="{8559EEDD-B2FB-425A-9951-EE40AF364016}" destId="{BCD74D92-206F-4328-9822-A0D786BD3BBC}" srcOrd="13" destOrd="0" presId="urn:microsoft.com/office/officeart/2005/8/layout/cycle5"/>
    <dgm:cxn modelId="{951E4E49-6C5D-423C-92B2-8F63E3398C9B}" type="presParOf" srcId="{8559EEDD-B2FB-425A-9951-EE40AF364016}" destId="{722EA2C4-00E9-4099-85B8-98F7AD5E366B}" srcOrd="14" destOrd="0" presId="urn:microsoft.com/office/officeart/2005/8/layout/cycle5"/>
    <dgm:cxn modelId="{8AA28A4C-C3FD-45CD-900B-C78417927665}" type="presParOf" srcId="{8559EEDD-B2FB-425A-9951-EE40AF364016}" destId="{989F383B-82C1-40B8-92FB-BBF7EB507EA9}" srcOrd="15" destOrd="0" presId="urn:microsoft.com/office/officeart/2005/8/layout/cycle5"/>
    <dgm:cxn modelId="{6C0DAD98-8C9A-4BF7-B95A-560A515C8B00}" type="presParOf" srcId="{8559EEDD-B2FB-425A-9951-EE40AF364016}" destId="{A490CE44-B3ED-459B-B607-4FC198A45789}" srcOrd="16" destOrd="0" presId="urn:microsoft.com/office/officeart/2005/8/layout/cycle5"/>
    <dgm:cxn modelId="{5CD5261D-CF2E-42FA-BE34-97A03504F98F}" type="presParOf" srcId="{8559EEDD-B2FB-425A-9951-EE40AF364016}" destId="{5A59D465-9DEF-495E-B532-C01747DD8BD5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C37225-15FF-4447-B3BB-08DB8551F09C}" type="doc">
      <dgm:prSet loTypeId="urn:microsoft.com/office/officeart/2005/8/layout/arrow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7A04DFF-F09A-4CF6-AFD0-72EC4CB3CD9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Из Тридевятого царства</a:t>
          </a:r>
          <a:endParaRPr lang="ru-RU" b="1" dirty="0">
            <a:solidFill>
              <a:srgbClr val="002060"/>
            </a:solidFill>
          </a:endParaRPr>
        </a:p>
      </dgm:t>
    </dgm:pt>
    <dgm:pt modelId="{E337712A-4118-4DD8-9952-3431C87DD689}" type="parTrans" cxnId="{FE3DF006-A2DF-49CE-85CA-78712676A0E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4A1FD5C-676C-48B2-BECE-85AF4A183429}" type="sibTrans" cxnId="{FE3DF006-A2DF-49CE-85CA-78712676A0E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59564A1-3C5E-43D0-ACDB-1206D587855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Иван-царевич </a:t>
          </a:r>
          <a:endParaRPr lang="ru-RU" sz="1400" b="1" dirty="0">
            <a:solidFill>
              <a:srgbClr val="002060"/>
            </a:solidFill>
          </a:endParaRPr>
        </a:p>
      </dgm:t>
    </dgm:pt>
    <dgm:pt modelId="{88073D17-C802-44A8-BA04-A8AE2CD96432}" type="parTrans" cxnId="{9C4CD5C2-8002-42B1-837C-AFCF7EA9174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097CCEA-94B4-4D00-9A41-030EC1670059}" type="sibTrans" cxnId="{9C4CD5C2-8002-42B1-837C-AFCF7EA9174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8FA5955-2F16-428D-922C-2D63583D57D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везет </a:t>
          </a:r>
        </a:p>
        <a:p>
          <a:r>
            <a:rPr lang="ru-RU" b="1" dirty="0" smtClean="0">
              <a:solidFill>
                <a:srgbClr val="002060"/>
              </a:solidFill>
            </a:rPr>
            <a:t>для батюшки-царя</a:t>
          </a:r>
          <a:endParaRPr lang="ru-RU" b="1" dirty="0">
            <a:solidFill>
              <a:srgbClr val="002060"/>
            </a:solidFill>
          </a:endParaRPr>
        </a:p>
      </dgm:t>
    </dgm:pt>
    <dgm:pt modelId="{B94ED23A-E313-43BC-A8F6-38A011EB9BB2}" type="parTrans" cxnId="{5A5E8865-8D5C-40D5-B1C8-4178EBC2DB0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6B525BF-2D39-4598-A33C-6ACCB91E7ED1}" type="sibTrans" cxnId="{5A5E8865-8D5C-40D5-B1C8-4178EBC2DB0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A7B696C-E1F3-45C0-B743-D28248BDC9D3}" type="pres">
      <dgm:prSet presAssocID="{C2C37225-15FF-4447-B3BB-08DB8551F09C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53D2C8-4052-4FEB-A3FB-2F023300090A}" type="pres">
      <dgm:prSet presAssocID="{C2C37225-15FF-4447-B3BB-08DB8551F09C}" presName="arrow" presStyleLbl="bgShp" presStyleIdx="0" presStyleCnt="1" custScaleX="155943"/>
      <dgm:spPr/>
    </dgm:pt>
    <dgm:pt modelId="{093DC5FD-DC65-49E5-BF0A-28C55E70FFD6}" type="pres">
      <dgm:prSet presAssocID="{C2C37225-15FF-4447-B3BB-08DB8551F09C}" presName="arrowDiagram3" presStyleCnt="0"/>
      <dgm:spPr/>
    </dgm:pt>
    <dgm:pt modelId="{08F08B9C-85B4-46FA-933B-DD5B36F159F6}" type="pres">
      <dgm:prSet presAssocID="{B7A04DFF-F09A-4CF6-AFD0-72EC4CB3CD9B}" presName="bullet3a" presStyleLbl="node1" presStyleIdx="0" presStyleCnt="3" custScaleX="221312" custScaleY="207103" custLinFactX="-200000" custLinFactY="-59692" custLinFactNeighborX="-293227" custLinFactNeighborY="-100000"/>
      <dgm:spPr/>
    </dgm:pt>
    <dgm:pt modelId="{A76243E4-488A-4AF4-952D-D9E972DD1AB4}" type="pres">
      <dgm:prSet presAssocID="{B7A04DFF-F09A-4CF6-AFD0-72EC4CB3CD9B}" presName="textBox3a" presStyleLbl="revTx" presStyleIdx="0" presStyleCnt="3" custScaleX="150979" custScaleY="44171" custLinFactX="-72569" custLinFactNeighborX="-100000" custLinFactNeighborY="-118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0948D-E2A6-46D8-BE5E-603A2ADC5777}" type="pres">
      <dgm:prSet presAssocID="{E59564A1-3C5E-43D0-ACDB-1206D587855A}" presName="bullet3b" presStyleLbl="node1" presStyleIdx="1" presStyleCnt="3" custScaleX="155162" custScaleY="146292" custLinFactX="103283" custLinFactNeighborX="200000" custLinFactNeighborY="-88873"/>
      <dgm:spPr/>
    </dgm:pt>
    <dgm:pt modelId="{3BFA03E0-7A32-413E-971F-1014871F0A1B}" type="pres">
      <dgm:prSet presAssocID="{E59564A1-3C5E-43D0-ACDB-1206D587855A}" presName="textBox3b" presStyleLbl="revTx" presStyleIdx="1" presStyleCnt="3" custScaleX="143660" custScaleY="27202" custLinFactNeighborX="-79005" custLinFactNeighborY="-75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B9A88-1992-4A8E-9C10-50931C79B9C2}" type="pres">
      <dgm:prSet presAssocID="{B8FA5955-2F16-428D-922C-2D63583D57D9}" presName="bullet3c" presStyleLbl="node1" presStyleIdx="2" presStyleCnt="3" custLinFactX="203039" custLinFactNeighborX="300000" custLinFactNeighborY="-50484"/>
      <dgm:spPr/>
    </dgm:pt>
    <dgm:pt modelId="{19643CAD-8B13-4E59-9A87-A4EA7D405483}" type="pres">
      <dgm:prSet presAssocID="{B8FA5955-2F16-428D-922C-2D63583D57D9}" presName="textBox3c" presStyleLbl="revTx" presStyleIdx="2" presStyleCnt="3" custScaleX="158015" custScaleY="21090" custLinFactNeighborX="-4933" custLinFactNeighborY="-57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4CD5C2-8002-42B1-837C-AFCF7EA91747}" srcId="{C2C37225-15FF-4447-B3BB-08DB8551F09C}" destId="{E59564A1-3C5E-43D0-ACDB-1206D587855A}" srcOrd="1" destOrd="0" parTransId="{88073D17-C802-44A8-BA04-A8AE2CD96432}" sibTransId="{9097CCEA-94B4-4D00-9A41-030EC1670059}"/>
    <dgm:cxn modelId="{7996FC69-5C15-4418-9D15-C994A2DB18CD}" type="presOf" srcId="{C2C37225-15FF-4447-B3BB-08DB8551F09C}" destId="{DA7B696C-E1F3-45C0-B743-D28248BDC9D3}" srcOrd="0" destOrd="0" presId="urn:microsoft.com/office/officeart/2005/8/layout/arrow2"/>
    <dgm:cxn modelId="{50C74D66-4016-48F9-9AE2-52B0FEAE095B}" type="presOf" srcId="{B7A04DFF-F09A-4CF6-AFD0-72EC4CB3CD9B}" destId="{A76243E4-488A-4AF4-952D-D9E972DD1AB4}" srcOrd="0" destOrd="0" presId="urn:microsoft.com/office/officeart/2005/8/layout/arrow2"/>
    <dgm:cxn modelId="{5A5E8865-8D5C-40D5-B1C8-4178EBC2DB0C}" srcId="{C2C37225-15FF-4447-B3BB-08DB8551F09C}" destId="{B8FA5955-2F16-428D-922C-2D63583D57D9}" srcOrd="2" destOrd="0" parTransId="{B94ED23A-E313-43BC-A8F6-38A011EB9BB2}" sibTransId="{96B525BF-2D39-4598-A33C-6ACCB91E7ED1}"/>
    <dgm:cxn modelId="{5B28490E-2B69-43DA-BD3A-CA741F7F8150}" type="presOf" srcId="{B8FA5955-2F16-428D-922C-2D63583D57D9}" destId="{19643CAD-8B13-4E59-9A87-A4EA7D405483}" srcOrd="0" destOrd="0" presId="urn:microsoft.com/office/officeart/2005/8/layout/arrow2"/>
    <dgm:cxn modelId="{FE3DF006-A2DF-49CE-85CA-78712676A0E6}" srcId="{C2C37225-15FF-4447-B3BB-08DB8551F09C}" destId="{B7A04DFF-F09A-4CF6-AFD0-72EC4CB3CD9B}" srcOrd="0" destOrd="0" parTransId="{E337712A-4118-4DD8-9952-3431C87DD689}" sibTransId="{D4A1FD5C-676C-48B2-BECE-85AF4A183429}"/>
    <dgm:cxn modelId="{324154E1-F38A-46D6-8E0E-B446D113E35A}" type="presOf" srcId="{E59564A1-3C5E-43D0-ACDB-1206D587855A}" destId="{3BFA03E0-7A32-413E-971F-1014871F0A1B}" srcOrd="0" destOrd="0" presId="urn:microsoft.com/office/officeart/2005/8/layout/arrow2"/>
    <dgm:cxn modelId="{32078A99-95A6-4AEE-817B-7E9ACA7690B5}" type="presParOf" srcId="{DA7B696C-E1F3-45C0-B743-D28248BDC9D3}" destId="{3F53D2C8-4052-4FEB-A3FB-2F023300090A}" srcOrd="0" destOrd="0" presId="urn:microsoft.com/office/officeart/2005/8/layout/arrow2"/>
    <dgm:cxn modelId="{7207F705-A34D-406F-959D-AAC48A04AD92}" type="presParOf" srcId="{DA7B696C-E1F3-45C0-B743-D28248BDC9D3}" destId="{093DC5FD-DC65-49E5-BF0A-28C55E70FFD6}" srcOrd="1" destOrd="0" presId="urn:microsoft.com/office/officeart/2005/8/layout/arrow2"/>
    <dgm:cxn modelId="{B2DDDC6F-4E8D-4DE2-A8F8-B5265C9741D1}" type="presParOf" srcId="{093DC5FD-DC65-49E5-BF0A-28C55E70FFD6}" destId="{08F08B9C-85B4-46FA-933B-DD5B36F159F6}" srcOrd="0" destOrd="0" presId="urn:microsoft.com/office/officeart/2005/8/layout/arrow2"/>
    <dgm:cxn modelId="{873BD958-B19F-415B-87ED-BEAB97CF6FD8}" type="presParOf" srcId="{093DC5FD-DC65-49E5-BF0A-28C55E70FFD6}" destId="{A76243E4-488A-4AF4-952D-D9E972DD1AB4}" srcOrd="1" destOrd="0" presId="urn:microsoft.com/office/officeart/2005/8/layout/arrow2"/>
    <dgm:cxn modelId="{A5D3A83D-9A81-4E4B-8806-4E3FEA93246B}" type="presParOf" srcId="{093DC5FD-DC65-49E5-BF0A-28C55E70FFD6}" destId="{80A0948D-E2A6-46D8-BE5E-603A2ADC5777}" srcOrd="2" destOrd="0" presId="urn:microsoft.com/office/officeart/2005/8/layout/arrow2"/>
    <dgm:cxn modelId="{3464B52C-5FC6-4A6D-B1F0-187F72B30A9F}" type="presParOf" srcId="{093DC5FD-DC65-49E5-BF0A-28C55E70FFD6}" destId="{3BFA03E0-7A32-413E-971F-1014871F0A1B}" srcOrd="3" destOrd="0" presId="urn:microsoft.com/office/officeart/2005/8/layout/arrow2"/>
    <dgm:cxn modelId="{94AC742A-EA0E-4EDA-A769-34D45644BB00}" type="presParOf" srcId="{093DC5FD-DC65-49E5-BF0A-28C55E70FFD6}" destId="{38EB9A88-1992-4A8E-9C10-50931C79B9C2}" srcOrd="4" destOrd="0" presId="urn:microsoft.com/office/officeart/2005/8/layout/arrow2"/>
    <dgm:cxn modelId="{651BBB3C-1929-4C94-8435-DEA98FEBBC73}" type="presParOf" srcId="{093DC5FD-DC65-49E5-BF0A-28C55E70FFD6}" destId="{19643CAD-8B13-4E59-9A87-A4EA7D40548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D83FADD-F0F1-4487-BCB8-4401D7178177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FCA8375-E964-4E85-9076-6510FD2BA05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990099"/>
              </a:solidFill>
            </a:rPr>
            <a:t>Шамаханская царица </a:t>
          </a:r>
        </a:p>
        <a:p>
          <a:r>
            <a:rPr lang="ru-RU" sz="1800" dirty="0" smtClean="0">
              <a:solidFill>
                <a:srgbClr val="002060"/>
              </a:solidFill>
            </a:rPr>
            <a:t>ввозит оборудование</a:t>
          </a:r>
        </a:p>
        <a:p>
          <a:r>
            <a:rPr lang="ru-RU" sz="1800" dirty="0" smtClean="0">
              <a:solidFill>
                <a:srgbClr val="002060"/>
              </a:solidFill>
            </a:rPr>
            <a:t>из Чужеземного царства</a:t>
          </a:r>
          <a:endParaRPr lang="ru-RU" sz="1800" dirty="0">
            <a:solidFill>
              <a:srgbClr val="002060"/>
            </a:solidFill>
          </a:endParaRPr>
        </a:p>
      </dgm:t>
    </dgm:pt>
    <dgm:pt modelId="{DF718114-3405-4C84-B0C9-18BD017242F5}" type="parTrans" cxnId="{FDBE29EC-0F80-4EB3-B7DC-0F2A68D4C812}">
      <dgm:prSet/>
      <dgm:spPr/>
      <dgm:t>
        <a:bodyPr/>
        <a:lstStyle/>
        <a:p>
          <a:endParaRPr lang="ru-RU"/>
        </a:p>
      </dgm:t>
    </dgm:pt>
    <dgm:pt modelId="{ACD2C4B6-33B2-427A-81B1-3D475F819AFE}" type="sibTrans" cxnId="{FDBE29EC-0F80-4EB3-B7DC-0F2A68D4C812}">
      <dgm:prSet/>
      <dgm:spPr/>
      <dgm:t>
        <a:bodyPr/>
        <a:lstStyle/>
        <a:p>
          <a:endParaRPr lang="ru-RU"/>
        </a:p>
      </dgm:t>
    </dgm:pt>
    <dgm:pt modelId="{68E45EDA-E919-4031-B018-F7FFDCA3112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B050"/>
              </a:solidFill>
            </a:rPr>
            <a:t>для совместного предприятия </a:t>
          </a:r>
        </a:p>
        <a:p>
          <a:r>
            <a:rPr lang="ru-RU" sz="1800" dirty="0" smtClean="0">
              <a:solidFill>
                <a:srgbClr val="002060"/>
              </a:solidFill>
            </a:rPr>
            <a:t>по производству кольчуг</a:t>
          </a:r>
          <a:endParaRPr lang="ru-RU" sz="1800" dirty="0">
            <a:solidFill>
              <a:srgbClr val="002060"/>
            </a:solidFill>
          </a:endParaRPr>
        </a:p>
      </dgm:t>
    </dgm:pt>
    <dgm:pt modelId="{986E8140-730A-4398-931C-8158E0CB1901}" type="parTrans" cxnId="{5D727C55-CBC1-4276-A30E-58986172D929}">
      <dgm:prSet/>
      <dgm:spPr/>
      <dgm:t>
        <a:bodyPr/>
        <a:lstStyle/>
        <a:p>
          <a:endParaRPr lang="ru-RU"/>
        </a:p>
      </dgm:t>
    </dgm:pt>
    <dgm:pt modelId="{FBEEA0DF-B9DB-4A34-A105-9DB86D00F7B6}" type="sibTrans" cxnId="{5D727C55-CBC1-4276-A30E-58986172D929}">
      <dgm:prSet/>
      <dgm:spPr/>
      <dgm:t>
        <a:bodyPr/>
        <a:lstStyle/>
        <a:p>
          <a:endParaRPr lang="ru-RU"/>
        </a:p>
      </dgm:t>
    </dgm:pt>
    <dgm:pt modelId="{EEA9D388-C132-4230-A596-59454D1D3809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</a:rPr>
            <a:t>Какие будут предоставляться </a:t>
          </a:r>
          <a:r>
            <a:rPr lang="ru-RU" sz="1800" b="1" dirty="0" smtClean="0">
              <a:solidFill>
                <a:srgbClr val="002060"/>
              </a:solidFill>
            </a:rPr>
            <a:t>льготы</a:t>
          </a:r>
          <a:r>
            <a:rPr lang="ru-RU" sz="1800" dirty="0" smtClean="0">
              <a:solidFill>
                <a:srgbClr val="002060"/>
              </a:solidFill>
            </a:rPr>
            <a:t> по уплате таможенных платежей и почему?</a:t>
          </a:r>
          <a:endParaRPr lang="ru-RU" sz="1800" dirty="0">
            <a:solidFill>
              <a:srgbClr val="002060"/>
            </a:solidFill>
          </a:endParaRPr>
        </a:p>
      </dgm:t>
    </dgm:pt>
    <dgm:pt modelId="{8976FBDC-6402-4902-8230-2F9B653F4FE2}" type="parTrans" cxnId="{B4DB1892-1CE0-48AF-96B3-47175486D62C}">
      <dgm:prSet/>
      <dgm:spPr/>
      <dgm:t>
        <a:bodyPr/>
        <a:lstStyle/>
        <a:p>
          <a:endParaRPr lang="ru-RU"/>
        </a:p>
      </dgm:t>
    </dgm:pt>
    <dgm:pt modelId="{32C7699E-41CF-42D8-B272-C61060002BF2}" type="sibTrans" cxnId="{B4DB1892-1CE0-48AF-96B3-47175486D62C}">
      <dgm:prSet/>
      <dgm:spPr/>
      <dgm:t>
        <a:bodyPr/>
        <a:lstStyle/>
        <a:p>
          <a:endParaRPr lang="ru-RU"/>
        </a:p>
      </dgm:t>
    </dgm:pt>
    <dgm:pt modelId="{8F45A80C-5C41-482B-907C-B39D7235FD57}" type="pres">
      <dgm:prSet presAssocID="{CD83FADD-F0F1-4487-BCB8-4401D7178177}" presName="Name0" presStyleCnt="0">
        <dgm:presLayoutVars>
          <dgm:dir/>
          <dgm:resizeHandles val="exact"/>
        </dgm:presLayoutVars>
      </dgm:prSet>
      <dgm:spPr/>
    </dgm:pt>
    <dgm:pt modelId="{984E1011-62AF-4962-8762-799A2F867B15}" type="pres">
      <dgm:prSet presAssocID="{CD83FADD-F0F1-4487-BCB8-4401D7178177}" presName="arrow" presStyleLbl="bgShp" presStyleIdx="0" presStyleCnt="1"/>
      <dgm:spPr/>
    </dgm:pt>
    <dgm:pt modelId="{B78716E2-E94C-4D93-89E2-389E6D616354}" type="pres">
      <dgm:prSet presAssocID="{CD83FADD-F0F1-4487-BCB8-4401D7178177}" presName="points" presStyleCnt="0"/>
      <dgm:spPr/>
    </dgm:pt>
    <dgm:pt modelId="{1844F972-4C71-490A-AF04-99869F710FAA}" type="pres">
      <dgm:prSet presAssocID="{6FCA8375-E964-4E85-9076-6510FD2BA052}" presName="compositeA" presStyleCnt="0"/>
      <dgm:spPr/>
    </dgm:pt>
    <dgm:pt modelId="{227144F2-E003-492A-ACF3-955F41BDDBCB}" type="pres">
      <dgm:prSet presAssocID="{6FCA8375-E964-4E85-9076-6510FD2BA052}" presName="textA" presStyleLbl="revTx" presStyleIdx="0" presStyleCnt="3" custScaleX="196529" custScaleY="65163" custLinFactY="7133" custLinFactNeighborX="-10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52E6C3-2EA4-402B-B729-584136B80C46}" type="pres">
      <dgm:prSet presAssocID="{6FCA8375-E964-4E85-9076-6510FD2BA052}" presName="circleA" presStyleLbl="node1" presStyleIdx="0" presStyleCnt="3"/>
      <dgm:spPr>
        <a:noFill/>
        <a:ln>
          <a:noFill/>
        </a:ln>
      </dgm:spPr>
    </dgm:pt>
    <dgm:pt modelId="{FC1C1BE5-DE16-43E4-992F-F16187DD336B}" type="pres">
      <dgm:prSet presAssocID="{6FCA8375-E964-4E85-9076-6510FD2BA052}" presName="spaceA" presStyleCnt="0"/>
      <dgm:spPr/>
    </dgm:pt>
    <dgm:pt modelId="{85140123-AEA7-4511-BE2A-F415B852018E}" type="pres">
      <dgm:prSet presAssocID="{ACD2C4B6-33B2-427A-81B1-3D475F819AFE}" presName="space" presStyleCnt="0"/>
      <dgm:spPr/>
    </dgm:pt>
    <dgm:pt modelId="{B5C21AFB-6DBB-4143-BF66-6761B65E61CF}" type="pres">
      <dgm:prSet presAssocID="{68E45EDA-E919-4031-B018-F7FFDCA31123}" presName="compositeB" presStyleCnt="0"/>
      <dgm:spPr/>
    </dgm:pt>
    <dgm:pt modelId="{DB0E6D8C-8E9B-4068-AE34-E3F073A1AEEA}" type="pres">
      <dgm:prSet presAssocID="{68E45EDA-E919-4031-B018-F7FFDCA31123}" presName="textB" presStyleLbl="revTx" presStyleIdx="1" presStyleCnt="3" custScaleX="179006" custLinFactNeighborX="-17937" custLinFactNeighborY="-34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FEBB3D-5CFD-47AC-B9D4-FF72B6233D4B}" type="pres">
      <dgm:prSet presAssocID="{68E45EDA-E919-4031-B018-F7FFDCA31123}" presName="circleB" presStyleLbl="node1" presStyleIdx="1" presStyleCnt="3" custScaleX="205683" custScaleY="175982" custLinFactY="-9288" custLinFactNeighborX="-54906" custLinFactNeighborY="-100000"/>
      <dgm:spPr>
        <a:prstGeom prst="upArrow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56D6F28-2E77-4638-AAC1-87633CE62C05}" type="pres">
      <dgm:prSet presAssocID="{68E45EDA-E919-4031-B018-F7FFDCA31123}" presName="spaceB" presStyleCnt="0"/>
      <dgm:spPr/>
    </dgm:pt>
    <dgm:pt modelId="{F24C0F2B-3BD5-4A49-BD28-90D4CA650E20}" type="pres">
      <dgm:prSet presAssocID="{FBEEA0DF-B9DB-4A34-A105-9DB86D00F7B6}" presName="space" presStyleCnt="0"/>
      <dgm:spPr/>
    </dgm:pt>
    <dgm:pt modelId="{A04F34DD-A604-4871-A353-A9BAEBADDF3E}" type="pres">
      <dgm:prSet presAssocID="{EEA9D388-C132-4230-A596-59454D1D3809}" presName="compositeA" presStyleCnt="0"/>
      <dgm:spPr/>
    </dgm:pt>
    <dgm:pt modelId="{4ACC7DFA-BEF0-404E-BD6D-A3D647F9EF7D}" type="pres">
      <dgm:prSet presAssocID="{EEA9D388-C132-4230-A596-59454D1D3809}" presName="textA" presStyleLbl="revTx" presStyleIdx="2" presStyleCnt="3" custScaleX="212209" custLinFactY="27342" custLinFactNeighborX="2763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70140-CDB0-44E1-B654-CA280D92C087}" type="pres">
      <dgm:prSet presAssocID="{EEA9D388-C132-4230-A596-59454D1D3809}" presName="circleA" presStyleLbl="node1" presStyleIdx="2" presStyleCnt="3" custScaleX="178382" custScaleY="202722" custLinFactNeighborX="82267" custLinFactNeighborY="-1533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142430C-C5C9-48FC-9760-BC1338A69A2E}" type="pres">
      <dgm:prSet presAssocID="{EEA9D388-C132-4230-A596-59454D1D3809}" presName="spaceA" presStyleCnt="0"/>
      <dgm:spPr/>
    </dgm:pt>
  </dgm:ptLst>
  <dgm:cxnLst>
    <dgm:cxn modelId="{D1C666B8-2CCD-436A-B895-BCDF50C932F2}" type="presOf" srcId="{6FCA8375-E964-4E85-9076-6510FD2BA052}" destId="{227144F2-E003-492A-ACF3-955F41BDDBCB}" srcOrd="0" destOrd="0" presId="urn:microsoft.com/office/officeart/2005/8/layout/hProcess11"/>
    <dgm:cxn modelId="{85EBDA6A-9D56-4210-96B7-8DB9D7B88ECC}" type="presOf" srcId="{CD83FADD-F0F1-4487-BCB8-4401D7178177}" destId="{8F45A80C-5C41-482B-907C-B39D7235FD57}" srcOrd="0" destOrd="0" presId="urn:microsoft.com/office/officeart/2005/8/layout/hProcess11"/>
    <dgm:cxn modelId="{B4DB1892-1CE0-48AF-96B3-47175486D62C}" srcId="{CD83FADD-F0F1-4487-BCB8-4401D7178177}" destId="{EEA9D388-C132-4230-A596-59454D1D3809}" srcOrd="2" destOrd="0" parTransId="{8976FBDC-6402-4902-8230-2F9B653F4FE2}" sibTransId="{32C7699E-41CF-42D8-B272-C61060002BF2}"/>
    <dgm:cxn modelId="{735080DD-1396-406A-84A7-6FF7436D9F49}" type="presOf" srcId="{68E45EDA-E919-4031-B018-F7FFDCA31123}" destId="{DB0E6D8C-8E9B-4068-AE34-E3F073A1AEEA}" srcOrd="0" destOrd="0" presId="urn:microsoft.com/office/officeart/2005/8/layout/hProcess11"/>
    <dgm:cxn modelId="{5D727C55-CBC1-4276-A30E-58986172D929}" srcId="{CD83FADD-F0F1-4487-BCB8-4401D7178177}" destId="{68E45EDA-E919-4031-B018-F7FFDCA31123}" srcOrd="1" destOrd="0" parTransId="{986E8140-730A-4398-931C-8158E0CB1901}" sibTransId="{FBEEA0DF-B9DB-4A34-A105-9DB86D00F7B6}"/>
    <dgm:cxn modelId="{6A0A4661-3F66-4F31-BC8D-8B0393E9270A}" type="presOf" srcId="{EEA9D388-C132-4230-A596-59454D1D3809}" destId="{4ACC7DFA-BEF0-404E-BD6D-A3D647F9EF7D}" srcOrd="0" destOrd="0" presId="urn:microsoft.com/office/officeart/2005/8/layout/hProcess11"/>
    <dgm:cxn modelId="{FDBE29EC-0F80-4EB3-B7DC-0F2A68D4C812}" srcId="{CD83FADD-F0F1-4487-BCB8-4401D7178177}" destId="{6FCA8375-E964-4E85-9076-6510FD2BA052}" srcOrd="0" destOrd="0" parTransId="{DF718114-3405-4C84-B0C9-18BD017242F5}" sibTransId="{ACD2C4B6-33B2-427A-81B1-3D475F819AFE}"/>
    <dgm:cxn modelId="{31801167-5A0C-43BC-AC3D-2AD160AB9A16}" type="presParOf" srcId="{8F45A80C-5C41-482B-907C-B39D7235FD57}" destId="{984E1011-62AF-4962-8762-799A2F867B15}" srcOrd="0" destOrd="0" presId="urn:microsoft.com/office/officeart/2005/8/layout/hProcess11"/>
    <dgm:cxn modelId="{9605CDCE-4A72-4047-B367-35D51173C54E}" type="presParOf" srcId="{8F45A80C-5C41-482B-907C-B39D7235FD57}" destId="{B78716E2-E94C-4D93-89E2-389E6D616354}" srcOrd="1" destOrd="0" presId="urn:microsoft.com/office/officeart/2005/8/layout/hProcess11"/>
    <dgm:cxn modelId="{525441DC-21A8-464E-9744-AABE41B1AB4F}" type="presParOf" srcId="{B78716E2-E94C-4D93-89E2-389E6D616354}" destId="{1844F972-4C71-490A-AF04-99869F710FAA}" srcOrd="0" destOrd="0" presId="urn:microsoft.com/office/officeart/2005/8/layout/hProcess11"/>
    <dgm:cxn modelId="{817DE479-622D-4857-96F0-D2D49C6E0A60}" type="presParOf" srcId="{1844F972-4C71-490A-AF04-99869F710FAA}" destId="{227144F2-E003-492A-ACF3-955F41BDDBCB}" srcOrd="0" destOrd="0" presId="urn:microsoft.com/office/officeart/2005/8/layout/hProcess11"/>
    <dgm:cxn modelId="{F7A377D2-50B0-43DD-AD91-829A85F98A16}" type="presParOf" srcId="{1844F972-4C71-490A-AF04-99869F710FAA}" destId="{6B52E6C3-2EA4-402B-B729-584136B80C46}" srcOrd="1" destOrd="0" presId="urn:microsoft.com/office/officeart/2005/8/layout/hProcess11"/>
    <dgm:cxn modelId="{07E0B731-E956-44A2-B433-EF8428329898}" type="presParOf" srcId="{1844F972-4C71-490A-AF04-99869F710FAA}" destId="{FC1C1BE5-DE16-43E4-992F-F16187DD336B}" srcOrd="2" destOrd="0" presId="urn:microsoft.com/office/officeart/2005/8/layout/hProcess11"/>
    <dgm:cxn modelId="{DB2E62D1-0C6A-457D-AC8D-93F9B1DE2BA3}" type="presParOf" srcId="{B78716E2-E94C-4D93-89E2-389E6D616354}" destId="{85140123-AEA7-4511-BE2A-F415B852018E}" srcOrd="1" destOrd="0" presId="urn:microsoft.com/office/officeart/2005/8/layout/hProcess11"/>
    <dgm:cxn modelId="{18590BCE-AFB2-4340-8DEA-264FE24CFF57}" type="presParOf" srcId="{B78716E2-E94C-4D93-89E2-389E6D616354}" destId="{B5C21AFB-6DBB-4143-BF66-6761B65E61CF}" srcOrd="2" destOrd="0" presId="urn:microsoft.com/office/officeart/2005/8/layout/hProcess11"/>
    <dgm:cxn modelId="{AFE8813B-641E-4A1C-9BD6-78FD20B931AE}" type="presParOf" srcId="{B5C21AFB-6DBB-4143-BF66-6761B65E61CF}" destId="{DB0E6D8C-8E9B-4068-AE34-E3F073A1AEEA}" srcOrd="0" destOrd="0" presId="urn:microsoft.com/office/officeart/2005/8/layout/hProcess11"/>
    <dgm:cxn modelId="{5C436168-CFEB-449D-A41A-12A620113095}" type="presParOf" srcId="{B5C21AFB-6DBB-4143-BF66-6761B65E61CF}" destId="{6AFEBB3D-5CFD-47AC-B9D4-FF72B6233D4B}" srcOrd="1" destOrd="0" presId="urn:microsoft.com/office/officeart/2005/8/layout/hProcess11"/>
    <dgm:cxn modelId="{1F54DA9E-D49F-4A01-8BDE-7B79BF7E52E4}" type="presParOf" srcId="{B5C21AFB-6DBB-4143-BF66-6761B65E61CF}" destId="{656D6F28-2E77-4638-AAC1-87633CE62C05}" srcOrd="2" destOrd="0" presId="urn:microsoft.com/office/officeart/2005/8/layout/hProcess11"/>
    <dgm:cxn modelId="{19A190D9-57BE-4E57-97C4-3C438C010D5B}" type="presParOf" srcId="{B78716E2-E94C-4D93-89E2-389E6D616354}" destId="{F24C0F2B-3BD5-4A49-BD28-90D4CA650E20}" srcOrd="3" destOrd="0" presId="urn:microsoft.com/office/officeart/2005/8/layout/hProcess11"/>
    <dgm:cxn modelId="{FB0AADD4-725E-48AD-9598-7EF4A1D86C6B}" type="presParOf" srcId="{B78716E2-E94C-4D93-89E2-389E6D616354}" destId="{A04F34DD-A604-4871-A353-A9BAEBADDF3E}" srcOrd="4" destOrd="0" presId="urn:microsoft.com/office/officeart/2005/8/layout/hProcess11"/>
    <dgm:cxn modelId="{84542529-948B-4070-B040-4129AA00653B}" type="presParOf" srcId="{A04F34DD-A604-4871-A353-A9BAEBADDF3E}" destId="{4ACC7DFA-BEF0-404E-BD6D-A3D647F9EF7D}" srcOrd="0" destOrd="0" presId="urn:microsoft.com/office/officeart/2005/8/layout/hProcess11"/>
    <dgm:cxn modelId="{9D98359B-9056-46CA-B318-3264FB40C8E7}" type="presParOf" srcId="{A04F34DD-A604-4871-A353-A9BAEBADDF3E}" destId="{66970140-CDB0-44E1-B654-CA280D92C087}" srcOrd="1" destOrd="0" presId="urn:microsoft.com/office/officeart/2005/8/layout/hProcess11"/>
    <dgm:cxn modelId="{74D8E564-11F7-4727-B33A-D668A896468B}" type="presParOf" srcId="{A04F34DD-A604-4871-A353-A9BAEBADDF3E}" destId="{3142430C-C5C9-48FC-9760-BC1338A69A2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822590-9016-4C19-B293-E5B2CD36D995}" type="doc">
      <dgm:prSet loTypeId="urn:microsoft.com/office/officeart/2005/8/layout/pyramid1" loCatId="pyramid" qsTypeId="urn:microsoft.com/office/officeart/2005/8/quickstyle/simple3" qsCatId="simple" csTypeId="urn:microsoft.com/office/officeart/2005/8/colors/accent2_5" csCatId="accent2" phldr="1"/>
      <dgm:spPr/>
    </dgm:pt>
    <dgm:pt modelId="{1552AEB2-DF12-412D-AB2A-35235ECFA0B7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Применение</a:t>
          </a:r>
          <a:endParaRPr lang="ru-RU" b="1" dirty="0">
            <a:solidFill>
              <a:srgbClr val="0070C0"/>
            </a:solidFill>
          </a:endParaRPr>
        </a:p>
      </dgm:t>
    </dgm:pt>
    <dgm:pt modelId="{FC6433C6-8350-413C-809D-B06D7801CDDF}" type="parTrans" cxnId="{C47D4106-EA61-4721-B985-7F4FB0C3C241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9F518BB3-65BF-432F-A06C-6CC0BF6A0C8F}" type="sibTrans" cxnId="{C47D4106-EA61-4721-B985-7F4FB0C3C241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4D66DA32-4F7C-4FFB-8583-8DD8E93B6109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Понимание</a:t>
          </a:r>
          <a:endParaRPr lang="ru-RU" b="1" dirty="0">
            <a:solidFill>
              <a:srgbClr val="0070C0"/>
            </a:solidFill>
          </a:endParaRPr>
        </a:p>
      </dgm:t>
    </dgm:pt>
    <dgm:pt modelId="{B9508BA2-65DD-455D-93D7-A4D718660E08}" type="parTrans" cxnId="{355A4050-84C1-4897-98AA-2BC608BD4C9D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5698587F-ADAF-4692-8D88-04BFAF851893}" type="sibTrans" cxnId="{355A4050-84C1-4897-98AA-2BC608BD4C9D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EB51B623-D15D-4007-8922-F1CC5EB2A44B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Знание</a:t>
          </a:r>
          <a:endParaRPr lang="ru-RU" b="1" dirty="0">
            <a:solidFill>
              <a:srgbClr val="0070C0"/>
            </a:solidFill>
          </a:endParaRPr>
        </a:p>
      </dgm:t>
    </dgm:pt>
    <dgm:pt modelId="{798445A3-706B-4E1E-8BF1-3283922506A5}" type="parTrans" cxnId="{43DA84F8-0764-4473-AEDC-3AB9C292C89D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71D717E5-2620-47D6-80DD-D7F431431FA9}" type="sibTrans" cxnId="{43DA84F8-0764-4473-AEDC-3AB9C292C89D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115D63E4-6542-401B-9F80-41714E801BDC}">
      <dgm:prSet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Анализ</a:t>
          </a:r>
          <a:endParaRPr lang="ru-RU" b="1" dirty="0">
            <a:solidFill>
              <a:srgbClr val="0070C0"/>
            </a:solidFill>
          </a:endParaRPr>
        </a:p>
      </dgm:t>
    </dgm:pt>
    <dgm:pt modelId="{283A564B-84E5-44E1-A43B-50BE8409357E}" type="parTrans" cxnId="{65DEAB88-3158-48F3-8DA2-E3ADDA1528C0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5EDAFC54-C3F0-4FBC-A2C4-F05CA9B278D1}" type="sibTrans" cxnId="{65DEAB88-3158-48F3-8DA2-E3ADDA1528C0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D5057F5C-0579-4610-94D4-D2BA82C5B9FC}">
      <dgm:prSet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Синтез</a:t>
          </a:r>
          <a:endParaRPr lang="ru-RU" b="1" dirty="0">
            <a:solidFill>
              <a:srgbClr val="0070C0"/>
            </a:solidFill>
          </a:endParaRPr>
        </a:p>
      </dgm:t>
    </dgm:pt>
    <dgm:pt modelId="{99C7F447-534D-4433-A092-5BB26B16EE58}" type="parTrans" cxnId="{EF7E9837-9382-47EC-A01D-4BBDC9988E0A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E6A4C8F8-DB4F-446A-BAF7-702312196CE1}" type="sibTrans" cxnId="{EF7E9837-9382-47EC-A01D-4BBDC9988E0A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FA618269-6785-42E9-842B-7F3A9D3FE145}">
      <dgm:prSet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  <a:effectLst/>
            </a:rPr>
            <a:t>Оценка</a:t>
          </a:r>
          <a:endParaRPr lang="ru-RU" b="1" dirty="0">
            <a:solidFill>
              <a:srgbClr val="0070C0"/>
            </a:solidFill>
            <a:effectLst/>
          </a:endParaRPr>
        </a:p>
      </dgm:t>
    </dgm:pt>
    <dgm:pt modelId="{18D67C01-CD0F-425F-8A95-6EDC10828A8E}" type="parTrans" cxnId="{C863ED26-DE69-4C27-B6D9-86011FE66E5A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82D4627A-3960-468D-9BF3-DE772E8F9C49}" type="sibTrans" cxnId="{C863ED26-DE69-4C27-B6D9-86011FE66E5A}">
      <dgm:prSet/>
      <dgm:spPr/>
      <dgm:t>
        <a:bodyPr/>
        <a:lstStyle/>
        <a:p>
          <a:endParaRPr lang="ru-RU" b="1">
            <a:solidFill>
              <a:srgbClr val="0070C0"/>
            </a:solidFill>
          </a:endParaRPr>
        </a:p>
      </dgm:t>
    </dgm:pt>
    <dgm:pt modelId="{6B820404-E53C-4098-900D-6C2C46629294}" type="pres">
      <dgm:prSet presAssocID="{4C822590-9016-4C19-B293-E5B2CD36D995}" presName="Name0" presStyleCnt="0">
        <dgm:presLayoutVars>
          <dgm:dir/>
          <dgm:animLvl val="lvl"/>
          <dgm:resizeHandles val="exact"/>
        </dgm:presLayoutVars>
      </dgm:prSet>
      <dgm:spPr/>
    </dgm:pt>
    <dgm:pt modelId="{CAB5E058-85A5-40CF-9158-E7FC1D263ED2}" type="pres">
      <dgm:prSet presAssocID="{FA618269-6785-42E9-842B-7F3A9D3FE145}" presName="Name8" presStyleCnt="0"/>
      <dgm:spPr/>
    </dgm:pt>
    <dgm:pt modelId="{767101D3-1BA1-4F17-A9F2-AA5DFDB5C1FD}" type="pres">
      <dgm:prSet presAssocID="{FA618269-6785-42E9-842B-7F3A9D3FE145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A95D6-DFC4-4804-9298-F591E43E19D9}" type="pres">
      <dgm:prSet presAssocID="{FA618269-6785-42E9-842B-7F3A9D3FE14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FB3EB-E88B-45E2-938C-12A25E32C28F}" type="pres">
      <dgm:prSet presAssocID="{D5057F5C-0579-4610-94D4-D2BA82C5B9FC}" presName="Name8" presStyleCnt="0"/>
      <dgm:spPr/>
    </dgm:pt>
    <dgm:pt modelId="{3B6F0405-BFA4-4159-9E13-3164E1E6E057}" type="pres">
      <dgm:prSet presAssocID="{D5057F5C-0579-4610-94D4-D2BA82C5B9FC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4BB99-2AA5-4E22-A1F4-811EADD8E463}" type="pres">
      <dgm:prSet presAssocID="{D5057F5C-0579-4610-94D4-D2BA82C5B9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1E79F-C9D3-4291-B77C-FBAA759C5F62}" type="pres">
      <dgm:prSet presAssocID="{115D63E4-6542-401B-9F80-41714E801BDC}" presName="Name8" presStyleCnt="0"/>
      <dgm:spPr/>
    </dgm:pt>
    <dgm:pt modelId="{01B6D7B8-8962-4896-B4B7-E1AB4601CC6E}" type="pres">
      <dgm:prSet presAssocID="{115D63E4-6542-401B-9F80-41714E801BDC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AA5EC-0448-4615-9AA9-EBAEA49B93A2}" type="pres">
      <dgm:prSet presAssocID="{115D63E4-6542-401B-9F80-41714E801BD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A340A-B824-4C21-A5CC-790DDD9C5641}" type="pres">
      <dgm:prSet presAssocID="{1552AEB2-DF12-412D-AB2A-35235ECFA0B7}" presName="Name8" presStyleCnt="0"/>
      <dgm:spPr/>
    </dgm:pt>
    <dgm:pt modelId="{648DB1F4-2ADC-4DF2-AB50-B8A01924FADD}" type="pres">
      <dgm:prSet presAssocID="{1552AEB2-DF12-412D-AB2A-35235ECFA0B7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8E023-B59A-4315-81BF-6BBC3CA1B971}" type="pres">
      <dgm:prSet presAssocID="{1552AEB2-DF12-412D-AB2A-35235ECFA0B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402F2-BAB3-4162-A983-39AF3CFC110B}" type="pres">
      <dgm:prSet presAssocID="{4D66DA32-4F7C-4FFB-8583-8DD8E93B6109}" presName="Name8" presStyleCnt="0"/>
      <dgm:spPr/>
    </dgm:pt>
    <dgm:pt modelId="{9AE11424-C72C-4DFC-8E06-A95AC80105F4}" type="pres">
      <dgm:prSet presAssocID="{4D66DA32-4F7C-4FFB-8583-8DD8E93B6109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C3122-0DA4-4192-AA66-810A7EA08F3B}" type="pres">
      <dgm:prSet presAssocID="{4D66DA32-4F7C-4FFB-8583-8DD8E93B61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965B7B-4A7C-410B-83D9-77A533A2A765}" type="pres">
      <dgm:prSet presAssocID="{EB51B623-D15D-4007-8922-F1CC5EB2A44B}" presName="Name8" presStyleCnt="0"/>
      <dgm:spPr/>
    </dgm:pt>
    <dgm:pt modelId="{D12BDA8B-A178-4D16-B0FE-B652C92A962F}" type="pres">
      <dgm:prSet presAssocID="{EB51B623-D15D-4007-8922-F1CC5EB2A44B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FE20D-A2B0-4B8F-AA64-5D59AF931F7D}" type="pres">
      <dgm:prSet presAssocID="{EB51B623-D15D-4007-8922-F1CC5EB2A4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7E9837-9382-47EC-A01D-4BBDC9988E0A}" srcId="{4C822590-9016-4C19-B293-E5B2CD36D995}" destId="{D5057F5C-0579-4610-94D4-D2BA82C5B9FC}" srcOrd="1" destOrd="0" parTransId="{99C7F447-534D-4433-A092-5BB26B16EE58}" sibTransId="{E6A4C8F8-DB4F-446A-BAF7-702312196CE1}"/>
    <dgm:cxn modelId="{410C8929-51B4-4661-8ED0-6465E1A797C0}" type="presOf" srcId="{FA618269-6785-42E9-842B-7F3A9D3FE145}" destId="{916A95D6-DFC4-4804-9298-F591E43E19D9}" srcOrd="1" destOrd="0" presId="urn:microsoft.com/office/officeart/2005/8/layout/pyramid1"/>
    <dgm:cxn modelId="{8D84FFC9-3984-425D-9AA6-79F8951C11CC}" type="presOf" srcId="{115D63E4-6542-401B-9F80-41714E801BDC}" destId="{01B6D7B8-8962-4896-B4B7-E1AB4601CC6E}" srcOrd="0" destOrd="0" presId="urn:microsoft.com/office/officeart/2005/8/layout/pyramid1"/>
    <dgm:cxn modelId="{43DA84F8-0764-4473-AEDC-3AB9C292C89D}" srcId="{4C822590-9016-4C19-B293-E5B2CD36D995}" destId="{EB51B623-D15D-4007-8922-F1CC5EB2A44B}" srcOrd="5" destOrd="0" parTransId="{798445A3-706B-4E1E-8BF1-3283922506A5}" sibTransId="{71D717E5-2620-47D6-80DD-D7F431431FA9}"/>
    <dgm:cxn modelId="{46D484BA-0158-438B-B6DB-43B645E1AA6F}" type="presOf" srcId="{1552AEB2-DF12-412D-AB2A-35235ECFA0B7}" destId="{3BF8E023-B59A-4315-81BF-6BBC3CA1B971}" srcOrd="1" destOrd="0" presId="urn:microsoft.com/office/officeart/2005/8/layout/pyramid1"/>
    <dgm:cxn modelId="{F1CDF656-B284-4BDF-86C5-B4503540E31C}" type="presOf" srcId="{115D63E4-6542-401B-9F80-41714E801BDC}" destId="{64EAA5EC-0448-4615-9AA9-EBAEA49B93A2}" srcOrd="1" destOrd="0" presId="urn:microsoft.com/office/officeart/2005/8/layout/pyramid1"/>
    <dgm:cxn modelId="{C863ED26-DE69-4C27-B6D9-86011FE66E5A}" srcId="{4C822590-9016-4C19-B293-E5B2CD36D995}" destId="{FA618269-6785-42E9-842B-7F3A9D3FE145}" srcOrd="0" destOrd="0" parTransId="{18D67C01-CD0F-425F-8A95-6EDC10828A8E}" sibTransId="{82D4627A-3960-468D-9BF3-DE772E8F9C49}"/>
    <dgm:cxn modelId="{D918E2A3-4EB9-4061-9F77-BE697AEDFD94}" type="presOf" srcId="{4D66DA32-4F7C-4FFB-8583-8DD8E93B6109}" destId="{9AE11424-C72C-4DFC-8E06-A95AC80105F4}" srcOrd="0" destOrd="0" presId="urn:microsoft.com/office/officeart/2005/8/layout/pyramid1"/>
    <dgm:cxn modelId="{3805F472-28E2-433D-BA26-7391B3E4524D}" type="presOf" srcId="{FA618269-6785-42E9-842B-7F3A9D3FE145}" destId="{767101D3-1BA1-4F17-A9F2-AA5DFDB5C1FD}" srcOrd="0" destOrd="0" presId="urn:microsoft.com/office/officeart/2005/8/layout/pyramid1"/>
    <dgm:cxn modelId="{C47D4106-EA61-4721-B985-7F4FB0C3C241}" srcId="{4C822590-9016-4C19-B293-E5B2CD36D995}" destId="{1552AEB2-DF12-412D-AB2A-35235ECFA0B7}" srcOrd="3" destOrd="0" parTransId="{FC6433C6-8350-413C-809D-B06D7801CDDF}" sibTransId="{9F518BB3-65BF-432F-A06C-6CC0BF6A0C8F}"/>
    <dgm:cxn modelId="{D7394F5D-554D-4BB0-A178-169907C431F9}" type="presOf" srcId="{4D66DA32-4F7C-4FFB-8583-8DD8E93B6109}" destId="{7C1C3122-0DA4-4192-AA66-810A7EA08F3B}" srcOrd="1" destOrd="0" presId="urn:microsoft.com/office/officeart/2005/8/layout/pyramid1"/>
    <dgm:cxn modelId="{FE9C3035-E4C7-4C93-BF80-F7F2EA9E34BB}" type="presOf" srcId="{1552AEB2-DF12-412D-AB2A-35235ECFA0B7}" destId="{648DB1F4-2ADC-4DF2-AB50-B8A01924FADD}" srcOrd="0" destOrd="0" presId="urn:microsoft.com/office/officeart/2005/8/layout/pyramid1"/>
    <dgm:cxn modelId="{C643A4A2-0809-4C5C-8160-03E413B0F94B}" type="presOf" srcId="{EB51B623-D15D-4007-8922-F1CC5EB2A44B}" destId="{278FE20D-A2B0-4B8F-AA64-5D59AF931F7D}" srcOrd="1" destOrd="0" presId="urn:microsoft.com/office/officeart/2005/8/layout/pyramid1"/>
    <dgm:cxn modelId="{355A4050-84C1-4897-98AA-2BC608BD4C9D}" srcId="{4C822590-9016-4C19-B293-E5B2CD36D995}" destId="{4D66DA32-4F7C-4FFB-8583-8DD8E93B6109}" srcOrd="4" destOrd="0" parTransId="{B9508BA2-65DD-455D-93D7-A4D718660E08}" sibTransId="{5698587F-ADAF-4692-8D88-04BFAF851893}"/>
    <dgm:cxn modelId="{7EC4DFD3-21D2-4DEF-BE30-3AE4BFFA32E6}" type="presOf" srcId="{4C822590-9016-4C19-B293-E5B2CD36D995}" destId="{6B820404-E53C-4098-900D-6C2C46629294}" srcOrd="0" destOrd="0" presId="urn:microsoft.com/office/officeart/2005/8/layout/pyramid1"/>
    <dgm:cxn modelId="{C806D624-7D31-4C3C-AA56-9D7756E5F539}" type="presOf" srcId="{EB51B623-D15D-4007-8922-F1CC5EB2A44B}" destId="{D12BDA8B-A178-4D16-B0FE-B652C92A962F}" srcOrd="0" destOrd="0" presId="urn:microsoft.com/office/officeart/2005/8/layout/pyramid1"/>
    <dgm:cxn modelId="{09B7698D-A457-44FF-9893-C82D4AEA6C94}" type="presOf" srcId="{D5057F5C-0579-4610-94D4-D2BA82C5B9FC}" destId="{3F14BB99-2AA5-4E22-A1F4-811EADD8E463}" srcOrd="1" destOrd="0" presId="urn:microsoft.com/office/officeart/2005/8/layout/pyramid1"/>
    <dgm:cxn modelId="{65DEAB88-3158-48F3-8DA2-E3ADDA1528C0}" srcId="{4C822590-9016-4C19-B293-E5B2CD36D995}" destId="{115D63E4-6542-401B-9F80-41714E801BDC}" srcOrd="2" destOrd="0" parTransId="{283A564B-84E5-44E1-A43B-50BE8409357E}" sibTransId="{5EDAFC54-C3F0-4FBC-A2C4-F05CA9B278D1}"/>
    <dgm:cxn modelId="{12E51CBA-FD7E-4651-A5DD-21BC0022F376}" type="presOf" srcId="{D5057F5C-0579-4610-94D4-D2BA82C5B9FC}" destId="{3B6F0405-BFA4-4159-9E13-3164E1E6E057}" srcOrd="0" destOrd="0" presId="urn:microsoft.com/office/officeart/2005/8/layout/pyramid1"/>
    <dgm:cxn modelId="{DAD01C51-E9BD-482D-AC9C-E64A1238D74B}" type="presParOf" srcId="{6B820404-E53C-4098-900D-6C2C46629294}" destId="{CAB5E058-85A5-40CF-9158-E7FC1D263ED2}" srcOrd="0" destOrd="0" presId="urn:microsoft.com/office/officeart/2005/8/layout/pyramid1"/>
    <dgm:cxn modelId="{3747083B-9EC2-4A6A-8067-90CE4306B13A}" type="presParOf" srcId="{CAB5E058-85A5-40CF-9158-E7FC1D263ED2}" destId="{767101D3-1BA1-4F17-A9F2-AA5DFDB5C1FD}" srcOrd="0" destOrd="0" presId="urn:microsoft.com/office/officeart/2005/8/layout/pyramid1"/>
    <dgm:cxn modelId="{4335DD2E-D554-4803-9CD9-734BC328D5B8}" type="presParOf" srcId="{CAB5E058-85A5-40CF-9158-E7FC1D263ED2}" destId="{916A95D6-DFC4-4804-9298-F591E43E19D9}" srcOrd="1" destOrd="0" presId="urn:microsoft.com/office/officeart/2005/8/layout/pyramid1"/>
    <dgm:cxn modelId="{B3A4FAB7-445D-4D49-9B94-D62081938C67}" type="presParOf" srcId="{6B820404-E53C-4098-900D-6C2C46629294}" destId="{4A7FB3EB-E88B-45E2-938C-12A25E32C28F}" srcOrd="1" destOrd="0" presId="urn:microsoft.com/office/officeart/2005/8/layout/pyramid1"/>
    <dgm:cxn modelId="{963CA652-2F7C-4A2A-BAC7-F48F290F1EFA}" type="presParOf" srcId="{4A7FB3EB-E88B-45E2-938C-12A25E32C28F}" destId="{3B6F0405-BFA4-4159-9E13-3164E1E6E057}" srcOrd="0" destOrd="0" presId="urn:microsoft.com/office/officeart/2005/8/layout/pyramid1"/>
    <dgm:cxn modelId="{1FC78921-2AC9-4514-8FDB-0FE5A3F18A83}" type="presParOf" srcId="{4A7FB3EB-E88B-45E2-938C-12A25E32C28F}" destId="{3F14BB99-2AA5-4E22-A1F4-811EADD8E463}" srcOrd="1" destOrd="0" presId="urn:microsoft.com/office/officeart/2005/8/layout/pyramid1"/>
    <dgm:cxn modelId="{E33CBECA-2D02-482B-820D-38B8DD2973C1}" type="presParOf" srcId="{6B820404-E53C-4098-900D-6C2C46629294}" destId="{57E1E79F-C9D3-4291-B77C-FBAA759C5F62}" srcOrd="2" destOrd="0" presId="urn:microsoft.com/office/officeart/2005/8/layout/pyramid1"/>
    <dgm:cxn modelId="{50A5A86C-4782-4CB9-9362-E7DCDE2D4C3B}" type="presParOf" srcId="{57E1E79F-C9D3-4291-B77C-FBAA759C5F62}" destId="{01B6D7B8-8962-4896-B4B7-E1AB4601CC6E}" srcOrd="0" destOrd="0" presId="urn:microsoft.com/office/officeart/2005/8/layout/pyramid1"/>
    <dgm:cxn modelId="{AE119689-A0AF-4E36-BA7D-AD9E0C789F06}" type="presParOf" srcId="{57E1E79F-C9D3-4291-B77C-FBAA759C5F62}" destId="{64EAA5EC-0448-4615-9AA9-EBAEA49B93A2}" srcOrd="1" destOrd="0" presId="urn:microsoft.com/office/officeart/2005/8/layout/pyramid1"/>
    <dgm:cxn modelId="{253DE04C-8E88-49B3-9CE5-EAC0C916777E}" type="presParOf" srcId="{6B820404-E53C-4098-900D-6C2C46629294}" destId="{199A340A-B824-4C21-A5CC-790DDD9C5641}" srcOrd="3" destOrd="0" presId="urn:microsoft.com/office/officeart/2005/8/layout/pyramid1"/>
    <dgm:cxn modelId="{3F0E4196-6517-4351-B500-A49A323FFA20}" type="presParOf" srcId="{199A340A-B824-4C21-A5CC-790DDD9C5641}" destId="{648DB1F4-2ADC-4DF2-AB50-B8A01924FADD}" srcOrd="0" destOrd="0" presId="urn:microsoft.com/office/officeart/2005/8/layout/pyramid1"/>
    <dgm:cxn modelId="{3ACCBE2D-BDDC-47CA-8F67-FC741AC5E8C4}" type="presParOf" srcId="{199A340A-B824-4C21-A5CC-790DDD9C5641}" destId="{3BF8E023-B59A-4315-81BF-6BBC3CA1B971}" srcOrd="1" destOrd="0" presId="urn:microsoft.com/office/officeart/2005/8/layout/pyramid1"/>
    <dgm:cxn modelId="{E99CBDF1-8B00-49B3-98BA-75AE46025815}" type="presParOf" srcId="{6B820404-E53C-4098-900D-6C2C46629294}" destId="{957402F2-BAB3-4162-A983-39AF3CFC110B}" srcOrd="4" destOrd="0" presId="urn:microsoft.com/office/officeart/2005/8/layout/pyramid1"/>
    <dgm:cxn modelId="{635FDD94-518D-43CE-BED9-4F773C0DDF97}" type="presParOf" srcId="{957402F2-BAB3-4162-A983-39AF3CFC110B}" destId="{9AE11424-C72C-4DFC-8E06-A95AC80105F4}" srcOrd="0" destOrd="0" presId="urn:microsoft.com/office/officeart/2005/8/layout/pyramid1"/>
    <dgm:cxn modelId="{78D842BC-88C1-472B-914F-EFEBCA17E8D8}" type="presParOf" srcId="{957402F2-BAB3-4162-A983-39AF3CFC110B}" destId="{7C1C3122-0DA4-4192-AA66-810A7EA08F3B}" srcOrd="1" destOrd="0" presId="urn:microsoft.com/office/officeart/2005/8/layout/pyramid1"/>
    <dgm:cxn modelId="{970581C5-0DF4-4066-9C76-3C58FB52FA54}" type="presParOf" srcId="{6B820404-E53C-4098-900D-6C2C46629294}" destId="{E3965B7B-4A7C-410B-83D9-77A533A2A765}" srcOrd="5" destOrd="0" presId="urn:microsoft.com/office/officeart/2005/8/layout/pyramid1"/>
    <dgm:cxn modelId="{548FE5E2-2C5D-4678-93D2-919AA241FC79}" type="presParOf" srcId="{E3965B7B-4A7C-410B-83D9-77A533A2A765}" destId="{D12BDA8B-A178-4D16-B0FE-B652C92A962F}" srcOrd="0" destOrd="0" presId="urn:microsoft.com/office/officeart/2005/8/layout/pyramid1"/>
    <dgm:cxn modelId="{47A0BA65-360A-458E-B06D-8BA76ED68E48}" type="presParOf" srcId="{E3965B7B-4A7C-410B-83D9-77A533A2A765}" destId="{278FE20D-A2B0-4B8F-AA64-5D59AF931F7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6B359-3F01-4B4A-B658-5C87EE598A9F}">
      <dsp:nvSpPr>
        <dsp:cNvPr id="0" name=""/>
        <dsp:cNvSpPr/>
      </dsp:nvSpPr>
      <dsp:spPr>
        <a:xfrm>
          <a:off x="3734415" y="2238023"/>
          <a:ext cx="1596181" cy="159618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Цель</a:t>
          </a:r>
          <a:endParaRPr lang="ru-RU" sz="1800" b="1" kern="1200" dirty="0"/>
        </a:p>
      </dsp:txBody>
      <dsp:txXfrm>
        <a:off x="3734415" y="2238023"/>
        <a:ext cx="1596181" cy="1596181"/>
      </dsp:txXfrm>
    </dsp:sp>
    <dsp:sp modelId="{D198CD71-E190-4D69-8543-540182D777B5}">
      <dsp:nvSpPr>
        <dsp:cNvPr id="0" name=""/>
        <dsp:cNvSpPr/>
      </dsp:nvSpPr>
      <dsp:spPr>
        <a:xfrm rot="11746296">
          <a:off x="3118592" y="2431485"/>
          <a:ext cx="467802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chemeClr val="bg1"/>
            </a:solidFill>
          </a:endParaRPr>
        </a:p>
      </dsp:txBody>
      <dsp:txXfrm rot="11746296">
        <a:off x="3118592" y="2431485"/>
        <a:ext cx="467802" cy="542701"/>
      </dsp:txXfrm>
    </dsp:sp>
    <dsp:sp modelId="{D3F0645E-DF1E-4D35-9D32-8EA160A03FE9}">
      <dsp:nvSpPr>
        <dsp:cNvPr id="0" name=""/>
        <dsp:cNvSpPr/>
      </dsp:nvSpPr>
      <dsp:spPr>
        <a:xfrm>
          <a:off x="857227" y="1500203"/>
          <a:ext cx="2125874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Проверяемая</a:t>
          </a:r>
          <a:endParaRPr lang="ru-RU" sz="1800" b="1" kern="1200" dirty="0"/>
        </a:p>
      </dsp:txBody>
      <dsp:txXfrm>
        <a:off x="857227" y="1500203"/>
        <a:ext cx="2125874" cy="1596181"/>
      </dsp:txXfrm>
    </dsp:sp>
    <dsp:sp modelId="{0E3C8B12-7601-4904-8012-669D50660428}">
      <dsp:nvSpPr>
        <dsp:cNvPr id="0" name=""/>
        <dsp:cNvSpPr/>
      </dsp:nvSpPr>
      <dsp:spPr>
        <a:xfrm rot="16166592">
          <a:off x="4409416" y="1759325"/>
          <a:ext cx="226637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6166592">
        <a:off x="4409416" y="1759325"/>
        <a:ext cx="226637" cy="542701"/>
      </dsp:txXfrm>
    </dsp:sp>
    <dsp:sp modelId="{8CEBA183-F704-4A16-9867-9D214EC5B26A}">
      <dsp:nvSpPr>
        <dsp:cNvPr id="0" name=""/>
        <dsp:cNvSpPr/>
      </dsp:nvSpPr>
      <dsp:spPr>
        <a:xfrm>
          <a:off x="3714748" y="214319"/>
          <a:ext cx="1596181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Научиться печатать слепым методом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714748" y="214319"/>
        <a:ext cx="1596181" cy="1596181"/>
      </dsp:txXfrm>
    </dsp:sp>
    <dsp:sp modelId="{52EFB934-12D4-47C8-A46C-AA64A8DB273E}">
      <dsp:nvSpPr>
        <dsp:cNvPr id="0" name=""/>
        <dsp:cNvSpPr/>
      </dsp:nvSpPr>
      <dsp:spPr>
        <a:xfrm rot="20570076">
          <a:off x="5451173" y="2416581"/>
          <a:ext cx="417076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chemeClr val="bg1"/>
            </a:solidFill>
          </a:endParaRPr>
        </a:p>
      </dsp:txBody>
      <dsp:txXfrm rot="20570076">
        <a:off x="5451173" y="2416581"/>
        <a:ext cx="417076" cy="542701"/>
      </dsp:txXfrm>
    </dsp:sp>
    <dsp:sp modelId="{3CD224DA-0AA8-4848-8E68-D614012433F9}">
      <dsp:nvSpPr>
        <dsp:cNvPr id="0" name=""/>
        <dsp:cNvSpPr/>
      </dsp:nvSpPr>
      <dsp:spPr>
        <a:xfrm>
          <a:off x="5929328" y="1428763"/>
          <a:ext cx="2446148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Формализуемая</a:t>
          </a:r>
          <a:endParaRPr lang="ru-RU" sz="1800" b="1" kern="1200" dirty="0"/>
        </a:p>
      </dsp:txBody>
      <dsp:txXfrm>
        <a:off x="5929328" y="1428763"/>
        <a:ext cx="2446148" cy="1596181"/>
      </dsp:txXfrm>
    </dsp:sp>
    <dsp:sp modelId="{E0078013-6BA7-4ED3-A9A5-30D1C2BD55D5}">
      <dsp:nvSpPr>
        <dsp:cNvPr id="0" name=""/>
        <dsp:cNvSpPr/>
      </dsp:nvSpPr>
      <dsp:spPr>
        <a:xfrm rot="1516878">
          <a:off x="5432382" y="3318305"/>
          <a:ext cx="544282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chemeClr val="bg1"/>
            </a:solidFill>
          </a:endParaRPr>
        </a:p>
      </dsp:txBody>
      <dsp:txXfrm rot="1516878">
        <a:off x="5432382" y="3318305"/>
        <a:ext cx="544282" cy="542701"/>
      </dsp:txXfrm>
    </dsp:sp>
    <dsp:sp modelId="{1D711ED0-079C-4148-9395-BB0CBFB32FAF}">
      <dsp:nvSpPr>
        <dsp:cNvPr id="0" name=""/>
        <dsp:cNvSpPr/>
      </dsp:nvSpPr>
      <dsp:spPr>
        <a:xfrm>
          <a:off x="5920699" y="3500470"/>
          <a:ext cx="2569581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Непротиворечивая</a:t>
          </a:r>
          <a:endParaRPr lang="ru-RU" sz="1800" b="1" kern="1200" dirty="0"/>
        </a:p>
      </dsp:txBody>
      <dsp:txXfrm>
        <a:off x="5920699" y="3500470"/>
        <a:ext cx="2569581" cy="1596181"/>
      </dsp:txXfrm>
    </dsp:sp>
    <dsp:sp modelId="{525E5959-838D-4CCB-94BC-9DE2F9D7693D}">
      <dsp:nvSpPr>
        <dsp:cNvPr id="0" name=""/>
        <dsp:cNvSpPr/>
      </dsp:nvSpPr>
      <dsp:spPr>
        <a:xfrm rot="5461956">
          <a:off x="4355185" y="3851365"/>
          <a:ext cx="315472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chemeClr val="bg1"/>
            </a:solidFill>
          </a:endParaRPr>
        </a:p>
      </dsp:txBody>
      <dsp:txXfrm rot="5461956">
        <a:off x="4355185" y="3851365"/>
        <a:ext cx="315472" cy="542701"/>
      </dsp:txXfrm>
    </dsp:sp>
    <dsp:sp modelId="{000DE459-D56F-483D-80D4-7668323D2B28}">
      <dsp:nvSpPr>
        <dsp:cNvPr id="0" name=""/>
        <dsp:cNvSpPr/>
      </dsp:nvSpPr>
      <dsp:spPr>
        <a:xfrm>
          <a:off x="3348926" y="4429147"/>
          <a:ext cx="2288174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Реалистичная</a:t>
          </a:r>
          <a:endParaRPr lang="ru-RU" sz="1800" b="1" kern="1200" dirty="0"/>
        </a:p>
      </dsp:txBody>
      <dsp:txXfrm>
        <a:off x="3348926" y="4429147"/>
        <a:ext cx="2288174" cy="1596181"/>
      </dsp:txXfrm>
    </dsp:sp>
    <dsp:sp modelId="{70D9CE32-EA02-4AB2-B5FD-102CC6F1B37A}">
      <dsp:nvSpPr>
        <dsp:cNvPr id="0" name=""/>
        <dsp:cNvSpPr/>
      </dsp:nvSpPr>
      <dsp:spPr>
        <a:xfrm rot="9256878">
          <a:off x="3028661" y="3346409"/>
          <a:ext cx="592564" cy="542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solidFill>
              <a:schemeClr val="bg1"/>
            </a:solidFill>
          </a:endParaRPr>
        </a:p>
      </dsp:txBody>
      <dsp:txXfrm rot="9256878">
        <a:off x="3028661" y="3346409"/>
        <a:ext cx="592564" cy="542701"/>
      </dsp:txXfrm>
    </dsp:sp>
    <dsp:sp modelId="{52F72C7E-44A7-4031-A7CF-2FE611ADCFC5}">
      <dsp:nvSpPr>
        <dsp:cNvPr id="0" name=""/>
        <dsp:cNvSpPr/>
      </dsp:nvSpPr>
      <dsp:spPr>
        <a:xfrm>
          <a:off x="848586" y="3500471"/>
          <a:ext cx="2125874" cy="15961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Востребованная</a:t>
          </a:r>
          <a:endParaRPr lang="ru-RU" sz="1800" b="1" kern="1200" dirty="0"/>
        </a:p>
      </dsp:txBody>
      <dsp:txXfrm>
        <a:off x="848586" y="3500471"/>
        <a:ext cx="2125874" cy="159618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6B359-3F01-4B4A-B658-5C87EE598A9F}">
      <dsp:nvSpPr>
        <dsp:cNvPr id="0" name=""/>
        <dsp:cNvSpPr/>
      </dsp:nvSpPr>
      <dsp:spPr>
        <a:xfrm>
          <a:off x="3747498" y="2364199"/>
          <a:ext cx="1652831" cy="16528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SMARTER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3747498" y="2364199"/>
        <a:ext cx="1652831" cy="1652831"/>
      </dsp:txXfrm>
    </dsp:sp>
    <dsp:sp modelId="{D198CD71-E190-4D69-8543-540182D777B5}">
      <dsp:nvSpPr>
        <dsp:cNvPr id="0" name=""/>
        <dsp:cNvSpPr/>
      </dsp:nvSpPr>
      <dsp:spPr>
        <a:xfrm rot="16200000">
          <a:off x="4375466" y="1703465"/>
          <a:ext cx="396894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</a:endParaRPr>
        </a:p>
      </dsp:txBody>
      <dsp:txXfrm rot="16200000">
        <a:off x="4375466" y="1703465"/>
        <a:ext cx="396894" cy="595074"/>
      </dsp:txXfrm>
    </dsp:sp>
    <dsp:sp modelId="{D3F0645E-DF1E-4D35-9D32-8EA160A03FE9}">
      <dsp:nvSpPr>
        <dsp:cNvPr id="0" name=""/>
        <dsp:cNvSpPr/>
      </dsp:nvSpPr>
      <dsp:spPr>
        <a:xfrm>
          <a:off x="3524950" y="40144"/>
          <a:ext cx="2097925" cy="157519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S - specific </a:t>
          </a:r>
          <a:r>
            <a:rPr lang="ru-RU" sz="1600" b="1" kern="1200" dirty="0" smtClean="0">
              <a:solidFill>
                <a:schemeClr val="bg1"/>
              </a:solidFill>
            </a:rPr>
            <a:t>конкретны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3524950" y="40144"/>
        <a:ext cx="2097925" cy="1575196"/>
      </dsp:txXfrm>
    </dsp:sp>
    <dsp:sp modelId="{E7A019E3-B604-4416-B7F1-A8C511047F69}">
      <dsp:nvSpPr>
        <dsp:cNvPr id="0" name=""/>
        <dsp:cNvSpPr/>
      </dsp:nvSpPr>
      <dsp:spPr>
        <a:xfrm rot="19816133">
          <a:off x="5477268" y="2197158"/>
          <a:ext cx="630365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19816133">
        <a:off x="5477268" y="2197158"/>
        <a:ext cx="630365" cy="595074"/>
      </dsp:txXfrm>
    </dsp:sp>
    <dsp:sp modelId="{C8B88401-AFF7-4980-965D-BAEA1E738C4F}">
      <dsp:nvSpPr>
        <dsp:cNvPr id="0" name=""/>
        <dsp:cNvSpPr/>
      </dsp:nvSpPr>
      <dsp:spPr>
        <a:xfrm>
          <a:off x="6107896" y="925140"/>
          <a:ext cx="2107487" cy="157519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M - measurable </a:t>
          </a:r>
          <a:r>
            <a:rPr lang="ru-RU" sz="1600" b="1" kern="1200" dirty="0" smtClean="0">
              <a:solidFill>
                <a:schemeClr val="bg1"/>
              </a:solidFill>
            </a:rPr>
            <a:t>измеримы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6107896" y="925140"/>
        <a:ext cx="2107487" cy="1575196"/>
      </dsp:txXfrm>
    </dsp:sp>
    <dsp:sp modelId="{990A367D-4A46-4D2B-B116-EB9CD1509BA2}">
      <dsp:nvSpPr>
        <dsp:cNvPr id="0" name=""/>
        <dsp:cNvSpPr/>
      </dsp:nvSpPr>
      <dsp:spPr>
        <a:xfrm rot="574406">
          <a:off x="5573073" y="3100214"/>
          <a:ext cx="457942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574406">
        <a:off x="5573073" y="3100214"/>
        <a:ext cx="457942" cy="595074"/>
      </dsp:txXfrm>
    </dsp:sp>
    <dsp:sp modelId="{5808DEB1-6735-493D-82CD-3B00234A5CA2}">
      <dsp:nvSpPr>
        <dsp:cNvPr id="0" name=""/>
        <dsp:cNvSpPr/>
      </dsp:nvSpPr>
      <dsp:spPr>
        <a:xfrm>
          <a:off x="6214984" y="2857524"/>
          <a:ext cx="2107487" cy="157519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A - attainable, achievable </a:t>
          </a:r>
          <a:r>
            <a:rPr lang="ru-RU" sz="1600" b="1" kern="1200" dirty="0" smtClean="0">
              <a:solidFill>
                <a:schemeClr val="bg1"/>
              </a:solidFill>
            </a:rPr>
            <a:t>достижимы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6214984" y="2857524"/>
        <a:ext cx="2107487" cy="1575196"/>
      </dsp:txXfrm>
    </dsp:sp>
    <dsp:sp modelId="{52EFB934-12D4-47C8-A46C-AA64A8DB273E}">
      <dsp:nvSpPr>
        <dsp:cNvPr id="0" name=""/>
        <dsp:cNvSpPr/>
      </dsp:nvSpPr>
      <dsp:spPr>
        <a:xfrm rot="3386772">
          <a:off x="5033611" y="3966454"/>
          <a:ext cx="504411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3386772">
        <a:off x="5033611" y="3966454"/>
        <a:ext cx="504411" cy="595074"/>
      </dsp:txXfrm>
    </dsp:sp>
    <dsp:sp modelId="{3CD224DA-0AA8-4848-8E68-D614012433F9}">
      <dsp:nvSpPr>
        <dsp:cNvPr id="0" name=""/>
        <dsp:cNvSpPr/>
      </dsp:nvSpPr>
      <dsp:spPr>
        <a:xfrm>
          <a:off x="4938663" y="4609554"/>
          <a:ext cx="2097925" cy="14251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R - realistic </a:t>
          </a:r>
          <a:r>
            <a:rPr lang="ru-RU" sz="1600" b="1" kern="1200" dirty="0" smtClean="0">
              <a:solidFill>
                <a:schemeClr val="bg1"/>
              </a:solidFill>
            </a:rPr>
            <a:t>реалистичны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4938663" y="4609554"/>
        <a:ext cx="2097925" cy="1425190"/>
      </dsp:txXfrm>
    </dsp:sp>
    <dsp:sp modelId="{E0078013-6BA7-4ED3-A9A5-30D1C2BD55D5}">
      <dsp:nvSpPr>
        <dsp:cNvPr id="0" name=""/>
        <dsp:cNvSpPr/>
      </dsp:nvSpPr>
      <dsp:spPr>
        <a:xfrm rot="7068955">
          <a:off x="3787295" y="3974095"/>
          <a:ext cx="432557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7068955">
        <a:off x="3787295" y="3974095"/>
        <a:ext cx="432557" cy="595074"/>
      </dsp:txXfrm>
    </dsp:sp>
    <dsp:sp modelId="{1D711ED0-079C-4148-9395-BB0CBFB32FAF}">
      <dsp:nvSpPr>
        <dsp:cNvPr id="0" name=""/>
        <dsp:cNvSpPr/>
      </dsp:nvSpPr>
      <dsp:spPr>
        <a:xfrm>
          <a:off x="2321682" y="4606882"/>
          <a:ext cx="2258107" cy="14251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T - timely </a:t>
          </a:r>
          <a:r>
            <a:rPr lang="ru-RU" sz="1600" b="1" kern="1200" dirty="0" smtClean="0">
              <a:solidFill>
                <a:schemeClr val="bg1"/>
              </a:solidFill>
            </a:rPr>
            <a:t>своевременны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2321682" y="4606882"/>
        <a:ext cx="2258107" cy="1425190"/>
      </dsp:txXfrm>
    </dsp:sp>
    <dsp:sp modelId="{525E5959-838D-4CCB-94BC-9DE2F9D7693D}">
      <dsp:nvSpPr>
        <dsp:cNvPr id="0" name=""/>
        <dsp:cNvSpPr/>
      </dsp:nvSpPr>
      <dsp:spPr>
        <a:xfrm rot="10168092">
          <a:off x="3304020" y="3098790"/>
          <a:ext cx="326789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10168092">
        <a:off x="3304020" y="3098790"/>
        <a:ext cx="326789" cy="595074"/>
      </dsp:txXfrm>
    </dsp:sp>
    <dsp:sp modelId="{000DE459-D56F-483D-80D4-7668323D2B28}">
      <dsp:nvSpPr>
        <dsp:cNvPr id="0" name=""/>
        <dsp:cNvSpPr/>
      </dsp:nvSpPr>
      <dsp:spPr>
        <a:xfrm>
          <a:off x="1071570" y="2857531"/>
          <a:ext cx="2115142" cy="1575196"/>
        </a:xfrm>
        <a:prstGeom prst="roundRect">
          <a:avLst/>
        </a:prstGeom>
        <a:solidFill>
          <a:schemeClr val="lt1"/>
        </a:solidFill>
        <a:ln w="55000" cap="flat" cmpd="thickThin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2060"/>
              </a:solidFill>
            </a:rPr>
            <a:t>E- </a:t>
          </a:r>
          <a:r>
            <a:rPr lang="ru-RU" sz="1600" b="1" kern="1200" dirty="0" smtClean="0">
              <a:solidFill>
                <a:srgbClr val="002060"/>
              </a:solidFill>
            </a:rPr>
            <a:t>Evaluated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оцениваемы 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1071570" y="2857531"/>
        <a:ext cx="2115142" cy="1575196"/>
      </dsp:txXfrm>
    </dsp:sp>
    <dsp:sp modelId="{70D9CE32-EA02-4AB2-B5FD-102CC6F1B37A}">
      <dsp:nvSpPr>
        <dsp:cNvPr id="0" name=""/>
        <dsp:cNvSpPr/>
      </dsp:nvSpPr>
      <dsp:spPr>
        <a:xfrm rot="12771972">
          <a:off x="3136547" y="2153663"/>
          <a:ext cx="585852" cy="59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bg1"/>
            </a:solidFill>
          </a:endParaRPr>
        </a:p>
      </dsp:txBody>
      <dsp:txXfrm rot="12771972">
        <a:off x="3136547" y="2153663"/>
        <a:ext cx="585852" cy="595074"/>
      </dsp:txXfrm>
    </dsp:sp>
    <dsp:sp modelId="{52F72C7E-44A7-4031-A7CF-2FE611ADCFC5}">
      <dsp:nvSpPr>
        <dsp:cNvPr id="0" name=""/>
        <dsp:cNvSpPr/>
      </dsp:nvSpPr>
      <dsp:spPr>
        <a:xfrm>
          <a:off x="1107244" y="840954"/>
          <a:ext cx="2097925" cy="1575196"/>
        </a:xfrm>
        <a:prstGeom prst="roundRect">
          <a:avLst/>
        </a:prstGeom>
        <a:solidFill>
          <a:schemeClr val="lt1"/>
        </a:solidFill>
        <a:ln w="55000" cap="flat" cmpd="thickThin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2060"/>
              </a:solidFill>
            </a:rPr>
            <a:t>R- </a:t>
          </a:r>
          <a:r>
            <a:rPr lang="ru-RU" sz="1600" b="1" kern="1200" dirty="0" smtClean="0">
              <a:solidFill>
                <a:srgbClr val="002060"/>
              </a:solidFill>
            </a:rPr>
            <a:t>Reviewed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пересматриваемы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1107244" y="840954"/>
        <a:ext cx="2097925" cy="157519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320323-A44A-431F-9B25-D936AB2F91F3}">
      <dsp:nvSpPr>
        <dsp:cNvPr id="0" name=""/>
        <dsp:cNvSpPr/>
      </dsp:nvSpPr>
      <dsp:spPr>
        <a:xfrm>
          <a:off x="79301" y="162917"/>
          <a:ext cx="6829444" cy="426840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7A6D9A-7475-4310-961D-74443E8A0460}">
      <dsp:nvSpPr>
        <dsp:cNvPr id="0" name=""/>
        <dsp:cNvSpPr/>
      </dsp:nvSpPr>
      <dsp:spPr>
        <a:xfrm>
          <a:off x="752002" y="3336901"/>
          <a:ext cx="157077" cy="1570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AD68FA-F186-4F51-AF78-040FAE0553B4}">
      <dsp:nvSpPr>
        <dsp:cNvPr id="0" name=""/>
        <dsp:cNvSpPr/>
      </dsp:nvSpPr>
      <dsp:spPr>
        <a:xfrm>
          <a:off x="471460" y="3500459"/>
          <a:ext cx="2987520" cy="1015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232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solidFill>
                <a:srgbClr val="002060"/>
              </a:solidFill>
            </a:rPr>
            <a:t>S </a:t>
          </a:r>
          <a:r>
            <a:rPr lang="en-US" sz="1600" b="1" kern="1200" dirty="0" smtClean="0">
              <a:solidFill>
                <a:srgbClr val="002060"/>
              </a:solidFill>
            </a:rPr>
            <a:t>Step back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471460" y="3500459"/>
        <a:ext cx="2987520" cy="1015879"/>
      </dsp:txXfrm>
    </dsp:sp>
    <dsp:sp modelId="{9051CF21-494F-48D6-8A7C-E323311AAE0D}">
      <dsp:nvSpPr>
        <dsp:cNvPr id="0" name=""/>
        <dsp:cNvSpPr/>
      </dsp:nvSpPr>
      <dsp:spPr>
        <a:xfrm>
          <a:off x="1861786" y="2344071"/>
          <a:ext cx="273177" cy="273177"/>
        </a:xfrm>
        <a:prstGeom prst="ellipse">
          <a:avLst/>
        </a:prstGeom>
        <a:solidFill>
          <a:schemeClr val="accent5">
            <a:hueOff val="1714279"/>
            <a:satOff val="3916"/>
            <a:lumOff val="-1085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9E3CE-2B2F-49CE-9DAE-52E15B0AFF4E}">
      <dsp:nvSpPr>
        <dsp:cNvPr id="0" name=""/>
        <dsp:cNvSpPr/>
      </dsp:nvSpPr>
      <dsp:spPr>
        <a:xfrm>
          <a:off x="1614473" y="2643208"/>
          <a:ext cx="1434183" cy="1950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51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solidFill>
                <a:srgbClr val="002060"/>
              </a:solidFill>
            </a:rPr>
            <a:t>T</a:t>
          </a:r>
          <a:r>
            <a:rPr lang="en-US" sz="1600" kern="1200" dirty="0" smtClean="0">
              <a:solidFill>
                <a:srgbClr val="002060"/>
              </a:solidFill>
            </a:rPr>
            <a:t> </a:t>
          </a:r>
          <a:r>
            <a:rPr lang="en-US" sz="1600" b="1" kern="1200" dirty="0" smtClean="0">
              <a:solidFill>
                <a:srgbClr val="002060"/>
              </a:solidFill>
            </a:rPr>
            <a:t>Think</a:t>
          </a:r>
          <a:endParaRPr lang="ru-RU" sz="6500" b="1" kern="1200" dirty="0">
            <a:solidFill>
              <a:srgbClr val="002060"/>
            </a:solidFill>
          </a:endParaRPr>
        </a:p>
      </dsp:txBody>
      <dsp:txXfrm>
        <a:off x="1614473" y="2643208"/>
        <a:ext cx="1434183" cy="1950659"/>
      </dsp:txXfrm>
    </dsp:sp>
    <dsp:sp modelId="{C4B4856B-A55B-428F-953C-7690C944CE99}">
      <dsp:nvSpPr>
        <dsp:cNvPr id="0" name=""/>
        <dsp:cNvSpPr/>
      </dsp:nvSpPr>
      <dsp:spPr>
        <a:xfrm>
          <a:off x="3278896" y="1612467"/>
          <a:ext cx="361960" cy="361960"/>
        </a:xfrm>
        <a:prstGeom prst="ellipse">
          <a:avLst/>
        </a:prstGeom>
        <a:solidFill>
          <a:schemeClr val="accent5">
            <a:hueOff val="3428557"/>
            <a:satOff val="7832"/>
            <a:lumOff val="-21699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B3269-64EC-4FF5-991F-B8F9D843AD31}">
      <dsp:nvSpPr>
        <dsp:cNvPr id="0" name=""/>
        <dsp:cNvSpPr/>
      </dsp:nvSpPr>
      <dsp:spPr>
        <a:xfrm>
          <a:off x="3043224" y="1928823"/>
          <a:ext cx="1875926" cy="2637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795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solidFill>
                <a:srgbClr val="002060"/>
              </a:solidFill>
            </a:rPr>
            <a:t>O </a:t>
          </a:r>
          <a:r>
            <a:rPr lang="en-US" sz="1600" kern="1200" dirty="0" smtClean="0">
              <a:solidFill>
                <a:srgbClr val="002060"/>
              </a:solidFill>
            </a:rPr>
            <a:t> </a:t>
          </a:r>
          <a:r>
            <a:rPr lang="en-US" sz="1600" b="1" kern="1200" dirty="0" smtClean="0">
              <a:solidFill>
                <a:srgbClr val="002060"/>
              </a:solidFill>
            </a:rPr>
            <a:t>Organize your thoughts 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043224" y="1928823"/>
        <a:ext cx="1875926" cy="2637872"/>
      </dsp:txXfrm>
    </dsp:sp>
    <dsp:sp modelId="{7580347F-5C3E-4F1C-8185-E59810534348}">
      <dsp:nvSpPr>
        <dsp:cNvPr id="0" name=""/>
        <dsp:cNvSpPr/>
      </dsp:nvSpPr>
      <dsp:spPr>
        <a:xfrm>
          <a:off x="4822350" y="1128430"/>
          <a:ext cx="484890" cy="484890"/>
        </a:xfrm>
        <a:prstGeom prst="ellipse">
          <a:avLst/>
        </a:prstGeom>
        <a:solidFill>
          <a:schemeClr val="accent5">
            <a:hueOff val="5142836"/>
            <a:satOff val="11748"/>
            <a:lumOff val="-32549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668535-3180-45E9-861F-4360321D9CE1}">
      <dsp:nvSpPr>
        <dsp:cNvPr id="0" name=""/>
        <dsp:cNvSpPr/>
      </dsp:nvSpPr>
      <dsp:spPr>
        <a:xfrm>
          <a:off x="4614864" y="1609478"/>
          <a:ext cx="1434183" cy="2984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933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solidFill>
                <a:srgbClr val="002060"/>
              </a:solidFill>
            </a:rPr>
            <a:t>P </a:t>
          </a:r>
          <a:r>
            <a:rPr lang="en-US" sz="1600" b="1" kern="1200" dirty="0" smtClean="0">
              <a:solidFill>
                <a:srgbClr val="002060"/>
              </a:solidFill>
            </a:rPr>
            <a:t> Proceed</a:t>
          </a:r>
          <a:endParaRPr lang="ru-RU" sz="6500" b="1" kern="1200" dirty="0">
            <a:solidFill>
              <a:srgbClr val="002060"/>
            </a:solidFill>
          </a:endParaRPr>
        </a:p>
      </dsp:txBody>
      <dsp:txXfrm>
        <a:off x="4614864" y="1609478"/>
        <a:ext cx="1434183" cy="29847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F50CDA-AB27-4805-B0D5-DAD5DC953688}">
      <dsp:nvSpPr>
        <dsp:cNvPr id="0" name=""/>
        <dsp:cNvSpPr/>
      </dsp:nvSpPr>
      <dsp:spPr>
        <a:xfrm>
          <a:off x="1396828" y="1791"/>
          <a:ext cx="2432219" cy="1155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Чему должен научиться слушатель?</a:t>
          </a:r>
          <a:endParaRPr lang="ru-RU" sz="2400" kern="1200" dirty="0"/>
        </a:p>
      </dsp:txBody>
      <dsp:txXfrm>
        <a:off x="1396828" y="1791"/>
        <a:ext cx="2432219" cy="1155278"/>
      </dsp:txXfrm>
    </dsp:sp>
    <dsp:sp modelId="{11322B88-F1E9-4232-B7EA-3740A1F8E4CD}">
      <dsp:nvSpPr>
        <dsp:cNvPr id="0" name=""/>
        <dsp:cNvSpPr/>
      </dsp:nvSpPr>
      <dsp:spPr>
        <a:xfrm>
          <a:off x="2277907" y="1250878"/>
          <a:ext cx="670061" cy="67006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2277907" y="1250878"/>
        <a:ext cx="670061" cy="670061"/>
      </dsp:txXfrm>
    </dsp:sp>
    <dsp:sp modelId="{458E00C3-6DF9-495D-A176-71BB9B547310}">
      <dsp:nvSpPr>
        <dsp:cNvPr id="0" name=""/>
        <dsp:cNvSpPr/>
      </dsp:nvSpPr>
      <dsp:spPr>
        <a:xfrm>
          <a:off x="1400155" y="2014748"/>
          <a:ext cx="2425564" cy="1155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Мы что </a:t>
          </a:r>
          <a:r>
            <a:rPr lang="ru-RU" sz="2400" kern="1200" dirty="0" smtClean="0"/>
            <a:t>и для чего </a:t>
          </a:r>
          <a:r>
            <a:rPr lang="ru-RU" sz="2400" kern="1200" dirty="0" smtClean="0"/>
            <a:t>заказывали?</a:t>
          </a:r>
          <a:endParaRPr lang="ru-RU" sz="2400" kern="1200" dirty="0"/>
        </a:p>
      </dsp:txBody>
      <dsp:txXfrm>
        <a:off x="1400155" y="2014748"/>
        <a:ext cx="2425564" cy="1155278"/>
      </dsp:txXfrm>
    </dsp:sp>
    <dsp:sp modelId="{C4DB219B-BF6B-4E57-8733-7BC21BF2AA6A}">
      <dsp:nvSpPr>
        <dsp:cNvPr id="0" name=""/>
        <dsp:cNvSpPr/>
      </dsp:nvSpPr>
      <dsp:spPr>
        <a:xfrm>
          <a:off x="2277907" y="3263835"/>
          <a:ext cx="670061" cy="67006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2277907" y="3263835"/>
        <a:ext cx="670061" cy="670061"/>
      </dsp:txXfrm>
    </dsp:sp>
    <dsp:sp modelId="{90243B70-5CDB-43C9-8785-077F6AFF118C}">
      <dsp:nvSpPr>
        <dsp:cNvPr id="0" name=""/>
        <dsp:cNvSpPr/>
      </dsp:nvSpPr>
      <dsp:spPr>
        <a:xfrm>
          <a:off x="1396828" y="4027705"/>
          <a:ext cx="2432219" cy="1155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 что мне это даст?</a:t>
          </a:r>
          <a:endParaRPr lang="ru-RU" sz="2400" kern="1200" dirty="0"/>
        </a:p>
      </dsp:txBody>
      <dsp:txXfrm>
        <a:off x="1396828" y="4027705"/>
        <a:ext cx="2432219" cy="1155278"/>
      </dsp:txXfrm>
    </dsp:sp>
    <dsp:sp modelId="{328CF36C-0B23-4D51-908B-ABBEE6B8F248}">
      <dsp:nvSpPr>
        <dsp:cNvPr id="0" name=""/>
        <dsp:cNvSpPr/>
      </dsp:nvSpPr>
      <dsp:spPr>
        <a:xfrm>
          <a:off x="4002339" y="2377505"/>
          <a:ext cx="367378" cy="42976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4002339" y="2377505"/>
        <a:ext cx="367378" cy="429763"/>
      </dsp:txXfrm>
    </dsp:sp>
    <dsp:sp modelId="{3B3014EC-B833-4750-85CB-2503DBCAED64}">
      <dsp:nvSpPr>
        <dsp:cNvPr id="0" name=""/>
        <dsp:cNvSpPr/>
      </dsp:nvSpPr>
      <dsp:spPr>
        <a:xfrm>
          <a:off x="4522214" y="1437109"/>
          <a:ext cx="2310556" cy="2310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Цель курса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 заданным результатом</a:t>
          </a:r>
          <a:endParaRPr lang="ru-RU" sz="2700" kern="1200" dirty="0"/>
        </a:p>
      </dsp:txBody>
      <dsp:txXfrm>
        <a:off x="4522214" y="1437109"/>
        <a:ext cx="2310556" cy="231055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73736E-C456-473B-B214-F4BBF4C75DAC}">
      <dsp:nvSpPr>
        <dsp:cNvPr id="0" name=""/>
        <dsp:cNvSpPr/>
      </dsp:nvSpPr>
      <dsp:spPr>
        <a:xfrm>
          <a:off x="0" y="0"/>
          <a:ext cx="8229600" cy="233314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32E878-D6C4-4A9B-BDA9-1F09458D4627}">
      <dsp:nvSpPr>
        <dsp:cNvPr id="0" name=""/>
        <dsp:cNvSpPr/>
      </dsp:nvSpPr>
      <dsp:spPr>
        <a:xfrm>
          <a:off x="246887" y="311086"/>
          <a:ext cx="2417445" cy="17109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054A6E-08DD-46C4-9410-41701E2A62E4}">
      <dsp:nvSpPr>
        <dsp:cNvPr id="0" name=""/>
        <dsp:cNvSpPr/>
      </dsp:nvSpPr>
      <dsp:spPr>
        <a:xfrm rot="10800000">
          <a:off x="246887" y="2333148"/>
          <a:ext cx="2417445" cy="285162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Что должен </a:t>
          </a:r>
          <a:r>
            <a:rPr lang="ru-RU" sz="2600" kern="1200" dirty="0" err="1" smtClean="0"/>
            <a:t>знать\уметь</a:t>
          </a:r>
          <a:r>
            <a:rPr lang="ru-RU" sz="2600" kern="1200" dirty="0" smtClean="0"/>
            <a:t> обучаемый в начале курса</a:t>
          </a:r>
          <a:endParaRPr lang="ru-RU" sz="2600" kern="1200" dirty="0"/>
        </a:p>
      </dsp:txBody>
      <dsp:txXfrm rot="10800000">
        <a:off x="246887" y="2333148"/>
        <a:ext cx="2417445" cy="2851626"/>
      </dsp:txXfrm>
    </dsp:sp>
    <dsp:sp modelId="{953AAC09-AA87-42DA-B6CE-CDA03CB78B05}">
      <dsp:nvSpPr>
        <dsp:cNvPr id="0" name=""/>
        <dsp:cNvSpPr/>
      </dsp:nvSpPr>
      <dsp:spPr>
        <a:xfrm>
          <a:off x="2906077" y="311086"/>
          <a:ext cx="2417445" cy="17109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379C1-064A-450C-8895-C525202AF645}">
      <dsp:nvSpPr>
        <dsp:cNvPr id="0" name=""/>
        <dsp:cNvSpPr/>
      </dsp:nvSpPr>
      <dsp:spPr>
        <a:xfrm rot="10800000">
          <a:off x="2906077" y="2333148"/>
          <a:ext cx="2417445" cy="285162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Что изучается в ходе курса</a:t>
          </a:r>
          <a:endParaRPr lang="ru-RU" sz="2600" kern="1200" dirty="0"/>
        </a:p>
      </dsp:txBody>
      <dsp:txXfrm rot="10800000">
        <a:off x="2906077" y="2333148"/>
        <a:ext cx="2417445" cy="2851626"/>
      </dsp:txXfrm>
    </dsp:sp>
    <dsp:sp modelId="{29AD35D8-D950-44F2-8281-51F10181D476}">
      <dsp:nvSpPr>
        <dsp:cNvPr id="0" name=""/>
        <dsp:cNvSpPr/>
      </dsp:nvSpPr>
      <dsp:spPr>
        <a:xfrm>
          <a:off x="5565267" y="311086"/>
          <a:ext cx="2417445" cy="17109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0A850-76EA-4509-9512-E00118341FCD}">
      <dsp:nvSpPr>
        <dsp:cNvPr id="0" name=""/>
        <dsp:cNvSpPr/>
      </dsp:nvSpPr>
      <dsp:spPr>
        <a:xfrm rot="10800000">
          <a:off x="5565267" y="2333148"/>
          <a:ext cx="2417445" cy="285162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Что будет делать обучаемый после успешного завершения</a:t>
          </a:r>
          <a:endParaRPr lang="ru-RU" sz="2600" kern="1200" dirty="0"/>
        </a:p>
      </dsp:txBody>
      <dsp:txXfrm rot="10800000">
        <a:off x="5565267" y="2333148"/>
        <a:ext cx="2417445" cy="285162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73D456-796D-459A-91D8-91A57BA0F483}">
      <dsp:nvSpPr>
        <dsp:cNvPr id="0" name=""/>
        <dsp:cNvSpPr/>
      </dsp:nvSpPr>
      <dsp:spPr>
        <a:xfrm>
          <a:off x="3328980" y="2402"/>
          <a:ext cx="1571639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Выбрать глагол действия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(не состояния)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3328980" y="2402"/>
        <a:ext cx="1571639" cy="907646"/>
      </dsp:txXfrm>
    </dsp:sp>
    <dsp:sp modelId="{FCB8485E-65FB-4CC9-9A75-4B35DA2830A7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3077602" y="218643"/>
              </a:moveTo>
              <a:arcTo wR="2136161" hR="2136161" stAng="17768975" swAng="8310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83F3C-52D4-4473-A363-E199347A36C9}">
      <dsp:nvSpPr>
        <dsp:cNvPr id="0" name=""/>
        <dsp:cNvSpPr/>
      </dsp:nvSpPr>
      <dsp:spPr>
        <a:xfrm>
          <a:off x="5266580" y="1070483"/>
          <a:ext cx="1396379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Определить условия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5266580" y="1070483"/>
        <a:ext cx="1396379" cy="907646"/>
      </dsp:txXfrm>
    </dsp:sp>
    <dsp:sp modelId="{368BD56D-BC03-4819-8AE2-D30C43F0E4CD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4239080" y="1760770"/>
              </a:moveTo>
              <a:arcTo wR="2136161" hR="2136161" stAng="20992725" swAng="12145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70DC28-C60B-489E-AD9A-E54EFAEC8CF3}">
      <dsp:nvSpPr>
        <dsp:cNvPr id="0" name=""/>
        <dsp:cNvSpPr/>
      </dsp:nvSpPr>
      <dsp:spPr>
        <a:xfrm>
          <a:off x="4957219" y="3206644"/>
          <a:ext cx="2015101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Записать вариант цели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4957219" y="3206644"/>
        <a:ext cx="2015101" cy="907646"/>
      </dsp:txXfrm>
    </dsp:sp>
    <dsp:sp modelId="{921B6090-6C95-497E-A5BC-B6F4BF739702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3509259" y="3772556"/>
              </a:moveTo>
              <a:arcTo wR="2136161" hR="2136161" stAng="3000000" swAng="8310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0939B-01A0-4984-A9A7-1EAA2865EA59}">
      <dsp:nvSpPr>
        <dsp:cNvPr id="0" name=""/>
        <dsp:cNvSpPr/>
      </dsp:nvSpPr>
      <dsp:spPr>
        <a:xfrm>
          <a:off x="3328980" y="4274725"/>
          <a:ext cx="1571639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Определить критерии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3328980" y="4274725"/>
        <a:ext cx="1571639" cy="907646"/>
      </dsp:txXfrm>
    </dsp:sp>
    <dsp:sp modelId="{9F94D451-56BB-4271-84BC-EF9B2E13984C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1194720" y="4053679"/>
              </a:moveTo>
              <a:arcTo wR="2136161" hR="2136161" stAng="6968975" swAng="8310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0397E-1302-41AF-A782-91429791B4C8}">
      <dsp:nvSpPr>
        <dsp:cNvPr id="0" name=""/>
        <dsp:cNvSpPr/>
      </dsp:nvSpPr>
      <dsp:spPr>
        <a:xfrm>
          <a:off x="1257278" y="3206644"/>
          <a:ext cx="2015101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Отредактировать вариант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1257278" y="3206644"/>
        <a:ext cx="2015101" cy="907646"/>
      </dsp:txXfrm>
    </dsp:sp>
    <dsp:sp modelId="{722EA2C4-00E9-4099-85B8-98F7AD5E366B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33242" y="2511553"/>
              </a:moveTo>
              <a:arcTo wR="2136161" hR="2136161" stAng="10192725" swAng="12145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F383B-82C1-40B8-92FB-BBF7EB507EA9}">
      <dsp:nvSpPr>
        <dsp:cNvPr id="0" name=""/>
        <dsp:cNvSpPr/>
      </dsp:nvSpPr>
      <dsp:spPr>
        <a:xfrm>
          <a:off x="1566639" y="1070483"/>
          <a:ext cx="1396379" cy="9076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Задать вопросы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Ответить на вопросы…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1566639" y="1070483"/>
        <a:ext cx="1396379" cy="907646"/>
      </dsp:txXfrm>
    </dsp:sp>
    <dsp:sp modelId="{5A59D465-9DEF-495E-B532-C01747DD8BD5}">
      <dsp:nvSpPr>
        <dsp:cNvPr id="0" name=""/>
        <dsp:cNvSpPr/>
      </dsp:nvSpPr>
      <dsp:spPr>
        <a:xfrm>
          <a:off x="1978638" y="456225"/>
          <a:ext cx="4272323" cy="4272323"/>
        </a:xfrm>
        <a:custGeom>
          <a:avLst/>
          <a:gdLst/>
          <a:ahLst/>
          <a:cxnLst/>
          <a:rect l="0" t="0" r="0" b="0"/>
          <a:pathLst>
            <a:path>
              <a:moveTo>
                <a:pt x="763063" y="499766"/>
              </a:moveTo>
              <a:arcTo wR="2136161" hR="2136161" stAng="13800000" swAng="8310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53D2C8-4052-4FEB-A3FB-2F023300090A}">
      <dsp:nvSpPr>
        <dsp:cNvPr id="0" name=""/>
        <dsp:cNvSpPr/>
      </dsp:nvSpPr>
      <dsp:spPr>
        <a:xfrm>
          <a:off x="1000089" y="0"/>
          <a:ext cx="8001108" cy="320674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F08B9C-85B4-46FA-933B-DD5B36F159F6}">
      <dsp:nvSpPr>
        <dsp:cNvPr id="0" name=""/>
        <dsp:cNvSpPr/>
      </dsp:nvSpPr>
      <dsp:spPr>
        <a:xfrm>
          <a:off x="2347976" y="1928826"/>
          <a:ext cx="295231" cy="2762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243E4-488A-4AF4-952D-D9E972DD1AB4}">
      <dsp:nvSpPr>
        <dsp:cNvPr id="0" name=""/>
        <dsp:cNvSpPr/>
      </dsp:nvSpPr>
      <dsp:spPr>
        <a:xfrm>
          <a:off x="785821" y="2428891"/>
          <a:ext cx="1804914" cy="409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68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Из Тридевятого царства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785821" y="2428891"/>
        <a:ext cx="1804914" cy="409354"/>
      </dsp:txXfrm>
    </dsp:sp>
    <dsp:sp modelId="{80A0948D-E2A6-46D8-BE5E-603A2ADC5777}">
      <dsp:nvSpPr>
        <dsp:cNvPr id="0" name=""/>
        <dsp:cNvSpPr/>
      </dsp:nvSpPr>
      <dsp:spPr>
        <a:xfrm>
          <a:off x="4929223" y="1071571"/>
          <a:ext cx="374168" cy="352778"/>
        </a:xfrm>
        <a:prstGeom prst="ellipse">
          <a:avLst/>
        </a:prstGeom>
        <a:solidFill>
          <a:schemeClr val="accent2">
            <a:hueOff val="-7200000"/>
            <a:satOff val="-30002"/>
            <a:lumOff val="2500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A03E0-7A32-413E-971F-1014871F0A1B}">
      <dsp:nvSpPr>
        <dsp:cNvPr id="0" name=""/>
        <dsp:cNvSpPr/>
      </dsp:nvSpPr>
      <dsp:spPr>
        <a:xfrm>
          <a:off x="3143277" y="785822"/>
          <a:ext cx="1769014" cy="47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779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Иван-царевич 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3143277" y="785822"/>
        <a:ext cx="1769014" cy="474530"/>
      </dsp:txXfrm>
    </dsp:sp>
    <dsp:sp modelId="{38EB9A88-1992-4A8E-9C10-50931C79B9C2}">
      <dsp:nvSpPr>
        <dsp:cNvPr id="0" name=""/>
        <dsp:cNvSpPr/>
      </dsp:nvSpPr>
      <dsp:spPr>
        <a:xfrm>
          <a:off x="7358115" y="642941"/>
          <a:ext cx="333501" cy="333501"/>
        </a:xfrm>
        <a:prstGeom prst="ellipse">
          <a:avLst/>
        </a:prstGeom>
        <a:solidFill>
          <a:schemeClr val="accent2">
            <a:hueOff val="-14400000"/>
            <a:satOff val="-60003"/>
            <a:lumOff val="5000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43CAD-8B13-4E59-9A87-A4EA7D405483}">
      <dsp:nvSpPr>
        <dsp:cNvPr id="0" name=""/>
        <dsp:cNvSpPr/>
      </dsp:nvSpPr>
      <dsp:spPr>
        <a:xfrm>
          <a:off x="5429284" y="571499"/>
          <a:ext cx="1945780" cy="4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15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везет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для батюшки-царя</a:t>
          </a:r>
          <a:endParaRPr lang="ru-RU" sz="1400" b="1" kern="1200" dirty="0">
            <a:solidFill>
              <a:srgbClr val="002060"/>
            </a:solidFill>
          </a:endParaRPr>
        </a:p>
      </dsp:txBody>
      <dsp:txXfrm>
        <a:off x="5429284" y="571499"/>
        <a:ext cx="1945780" cy="47003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4E1011-62AF-4962-8762-799A2F867B15}">
      <dsp:nvSpPr>
        <dsp:cNvPr id="0" name=""/>
        <dsp:cNvSpPr/>
      </dsp:nvSpPr>
      <dsp:spPr>
        <a:xfrm>
          <a:off x="0" y="1397797"/>
          <a:ext cx="7967662" cy="1863729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144F2-E003-492A-ACF3-955F41BDDBCB}">
      <dsp:nvSpPr>
        <dsp:cNvPr id="0" name=""/>
        <dsp:cNvSpPr/>
      </dsp:nvSpPr>
      <dsp:spPr>
        <a:xfrm>
          <a:off x="1" y="2158986"/>
          <a:ext cx="2356843" cy="1214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990099"/>
              </a:solidFill>
            </a:rPr>
            <a:t>Шамаханская царица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ввозит оборудование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из Чужеземного царства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1" y="2158986"/>
        <a:ext cx="2356843" cy="1214462"/>
      </dsp:txXfrm>
    </dsp:sp>
    <dsp:sp modelId="{6B52E6C3-2EA4-402B-B729-584136B80C46}">
      <dsp:nvSpPr>
        <dsp:cNvPr id="0" name=""/>
        <dsp:cNvSpPr/>
      </dsp:nvSpPr>
      <dsp:spPr>
        <a:xfrm>
          <a:off x="946727" y="1934378"/>
          <a:ext cx="465932" cy="465932"/>
        </a:xfrm>
        <a:prstGeom prst="ellipse">
          <a:avLst/>
        </a:prstGeom>
        <a:noFill/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E6D8C-8E9B-4068-AE34-E3F073A1AEEA}">
      <dsp:nvSpPr>
        <dsp:cNvPr id="0" name=""/>
        <dsp:cNvSpPr/>
      </dsp:nvSpPr>
      <dsp:spPr>
        <a:xfrm>
          <a:off x="2202970" y="2159000"/>
          <a:ext cx="2146701" cy="1863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B050"/>
              </a:solidFill>
            </a:rPr>
            <a:t>для совместного предприятия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по производству кольчуг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2202970" y="2159000"/>
        <a:ext cx="2146701" cy="1863729"/>
      </dsp:txXfrm>
    </dsp:sp>
    <dsp:sp modelId="{6AFEBB3D-5CFD-47AC-B9D4-FF72B6233D4B}">
      <dsp:nvSpPr>
        <dsp:cNvPr id="0" name=""/>
        <dsp:cNvSpPr/>
      </dsp:nvSpPr>
      <dsp:spPr>
        <a:xfrm>
          <a:off x="2756431" y="1410475"/>
          <a:ext cx="958343" cy="819957"/>
        </a:xfrm>
        <a:prstGeom prst="upArrow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C7DFA-BEF0-404E-BD6D-A3D647F9EF7D}">
      <dsp:nvSpPr>
        <dsp:cNvPr id="0" name=""/>
        <dsp:cNvSpPr/>
      </dsp:nvSpPr>
      <dsp:spPr>
        <a:xfrm>
          <a:off x="4956112" y="2373310"/>
          <a:ext cx="2544883" cy="1863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Какие будут предоставляться </a:t>
          </a:r>
          <a:r>
            <a:rPr lang="ru-RU" sz="1800" b="1" kern="1200" dirty="0" smtClean="0">
              <a:solidFill>
                <a:srgbClr val="002060"/>
              </a:solidFill>
            </a:rPr>
            <a:t>льготы</a:t>
          </a:r>
          <a:r>
            <a:rPr lang="ru-RU" sz="1800" kern="1200" dirty="0" smtClean="0">
              <a:solidFill>
                <a:srgbClr val="002060"/>
              </a:solidFill>
            </a:rPr>
            <a:t> по уплате таможенных платежей и почему?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4956112" y="2373310"/>
        <a:ext cx="2544883" cy="1863729"/>
      </dsp:txXfrm>
    </dsp:sp>
    <dsp:sp modelId="{66970140-CDB0-44E1-B654-CA280D92C087}">
      <dsp:nvSpPr>
        <dsp:cNvPr id="0" name=""/>
        <dsp:cNvSpPr/>
      </dsp:nvSpPr>
      <dsp:spPr>
        <a:xfrm>
          <a:off x="5864920" y="1785951"/>
          <a:ext cx="831139" cy="94454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7101D3-1BA1-4F17-A9F2-AA5DFDB5C1FD}">
      <dsp:nvSpPr>
        <dsp:cNvPr id="0" name=""/>
        <dsp:cNvSpPr/>
      </dsp:nvSpPr>
      <dsp:spPr>
        <a:xfrm>
          <a:off x="2321735" y="0"/>
          <a:ext cx="928693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  <a:effectLst/>
            </a:rPr>
            <a:t>Оценка</a:t>
          </a:r>
          <a:endParaRPr lang="ru-RU" sz="1900" b="1" kern="1200" dirty="0">
            <a:solidFill>
              <a:srgbClr val="0070C0"/>
            </a:solidFill>
            <a:effectLst/>
          </a:endParaRPr>
        </a:p>
      </dsp:txBody>
      <dsp:txXfrm>
        <a:off x="2321735" y="0"/>
        <a:ext cx="928693" cy="702473"/>
      </dsp:txXfrm>
    </dsp:sp>
    <dsp:sp modelId="{3B6F0405-BFA4-4159-9E13-3164E1E6E057}">
      <dsp:nvSpPr>
        <dsp:cNvPr id="0" name=""/>
        <dsp:cNvSpPr/>
      </dsp:nvSpPr>
      <dsp:spPr>
        <a:xfrm>
          <a:off x="1857388" y="702473"/>
          <a:ext cx="1857387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-800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</a:rPr>
            <a:t>Синтез</a:t>
          </a:r>
          <a:endParaRPr lang="ru-RU" sz="1900" b="1" kern="1200" dirty="0">
            <a:solidFill>
              <a:srgbClr val="0070C0"/>
            </a:solidFill>
          </a:endParaRPr>
        </a:p>
      </dsp:txBody>
      <dsp:txXfrm>
        <a:off x="2182430" y="702473"/>
        <a:ext cx="1207302" cy="702473"/>
      </dsp:txXfrm>
    </dsp:sp>
    <dsp:sp modelId="{01B6D7B8-8962-4896-B4B7-E1AB4601CC6E}">
      <dsp:nvSpPr>
        <dsp:cNvPr id="0" name=""/>
        <dsp:cNvSpPr/>
      </dsp:nvSpPr>
      <dsp:spPr>
        <a:xfrm>
          <a:off x="1393041" y="1404947"/>
          <a:ext cx="2786082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-1600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</a:rPr>
            <a:t>Анализ</a:t>
          </a:r>
          <a:endParaRPr lang="ru-RU" sz="1900" b="1" kern="1200" dirty="0">
            <a:solidFill>
              <a:srgbClr val="0070C0"/>
            </a:solidFill>
          </a:endParaRPr>
        </a:p>
      </dsp:txBody>
      <dsp:txXfrm>
        <a:off x="1880605" y="1404947"/>
        <a:ext cx="1810953" cy="702473"/>
      </dsp:txXfrm>
    </dsp:sp>
    <dsp:sp modelId="{648DB1F4-2ADC-4DF2-AB50-B8A01924FADD}">
      <dsp:nvSpPr>
        <dsp:cNvPr id="0" name=""/>
        <dsp:cNvSpPr/>
      </dsp:nvSpPr>
      <dsp:spPr>
        <a:xfrm>
          <a:off x="928694" y="2107421"/>
          <a:ext cx="3714775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-2400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</a:rPr>
            <a:t>Применение</a:t>
          </a:r>
          <a:endParaRPr lang="ru-RU" sz="1900" b="1" kern="1200" dirty="0">
            <a:solidFill>
              <a:srgbClr val="0070C0"/>
            </a:solidFill>
          </a:endParaRPr>
        </a:p>
      </dsp:txBody>
      <dsp:txXfrm>
        <a:off x="1578779" y="2107421"/>
        <a:ext cx="2414604" cy="702473"/>
      </dsp:txXfrm>
    </dsp:sp>
    <dsp:sp modelId="{9AE11424-C72C-4DFC-8E06-A95AC80105F4}">
      <dsp:nvSpPr>
        <dsp:cNvPr id="0" name=""/>
        <dsp:cNvSpPr/>
      </dsp:nvSpPr>
      <dsp:spPr>
        <a:xfrm>
          <a:off x="464347" y="2809894"/>
          <a:ext cx="4643469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-3200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</a:rPr>
            <a:t>Понимание</a:t>
          </a:r>
          <a:endParaRPr lang="ru-RU" sz="1900" b="1" kern="1200" dirty="0">
            <a:solidFill>
              <a:srgbClr val="0070C0"/>
            </a:solidFill>
          </a:endParaRPr>
        </a:p>
      </dsp:txBody>
      <dsp:txXfrm>
        <a:off x="1276954" y="2809894"/>
        <a:ext cx="3018255" cy="702473"/>
      </dsp:txXfrm>
    </dsp:sp>
    <dsp:sp modelId="{D12BDA8B-A178-4D16-B0FE-B652C92A962F}">
      <dsp:nvSpPr>
        <dsp:cNvPr id="0" name=""/>
        <dsp:cNvSpPr/>
      </dsp:nvSpPr>
      <dsp:spPr>
        <a:xfrm>
          <a:off x="0" y="3512368"/>
          <a:ext cx="5572164" cy="702473"/>
        </a:xfrm>
        <a:prstGeom prst="trapezoid">
          <a:avLst>
            <a:gd name="adj" fmla="val 66102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62000"/>
                <a:satMod val="180000"/>
              </a:schemeClr>
            </a:gs>
            <a:gs pos="65000">
              <a:schemeClr val="accent2">
                <a:alpha val="90000"/>
                <a:hueOff val="0"/>
                <a:satOff val="0"/>
                <a:lumOff val="0"/>
                <a:alphaOff val="-40000"/>
                <a:tint val="32000"/>
                <a:satMod val="25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70C0"/>
              </a:solidFill>
            </a:rPr>
            <a:t>Знание</a:t>
          </a:r>
          <a:endParaRPr lang="ru-RU" sz="1900" b="1" kern="1200" dirty="0">
            <a:solidFill>
              <a:srgbClr val="0070C0"/>
            </a:solidFill>
          </a:endParaRPr>
        </a:p>
      </dsp:txBody>
      <dsp:txXfrm>
        <a:off x="975128" y="3512368"/>
        <a:ext cx="3621906" cy="702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DADB1-50F1-4C9F-A661-52189BCDD2A6}" type="datetimeFigureOut">
              <a:rPr lang="ru-RU" smtClean="0"/>
              <a:pPr/>
              <a:t>24.07.2012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02A9F-BC96-43CC-B6D2-E5242B477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ychologos.ru/%D0%9F%D0%BE%D1%81%D1%82%D0%B0%D0%BD%D0%BE%D0%B2%D0%BA%D0%B0_%D1%86%D0%B5%D0%BB%D0%B8#footnot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Вопрос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который мы встречаем часто в сказках? Какое точное использование слов? 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«Держать путь, придерживаться пути, чтобы не сбиться… и попасть в нужное место.  Сравним наш вопрос Куда идешь? 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Всегда ли мы знаем куда идем, а самое главное Зачем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Грамотная постановка цели - это возможность ответить на все основные вопросы: </a:t>
            </a:r>
          </a:p>
          <a:p>
            <a:r>
              <a:rPr lang="ru-RU" dirty="0" smtClean="0"/>
              <a:t>Что главное? - определение направления движения и формулировка цели</a:t>
            </a:r>
            <a:r>
              <a:rPr lang="ru-RU" baseline="30000" dirty="0" smtClean="0">
                <a:hlinkClick r:id="rId3"/>
              </a:rPr>
              <a:t>[2]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Как делать? - формирование плана достижения цели. </a:t>
            </a:r>
          </a:p>
          <a:p>
            <a:r>
              <a:rPr lang="ru-RU" dirty="0" smtClean="0"/>
              <a:t>Когда? - время, когда начинаем и когда должен быть результат. </a:t>
            </a:r>
          </a:p>
          <a:p>
            <a:r>
              <a:rPr lang="ru-RU" dirty="0" smtClean="0"/>
              <a:t>Контроль? - как будем видеть, что процесс идет, как узнаем, что цель достигнута?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.</a:t>
            </a:r>
            <a:r>
              <a:rPr lang="ru-RU" dirty="0" smtClean="0"/>
              <a:t> Поди туда - не знаю куда, принеси то - не знаю что. Если ЭТО не описать русским или любым другим языком, то ЭТО есть явление трансцендентное и, следовательно, не существующее. “Повысить надои парнокопытных в колхозе “Путь зари” на 15% за следующий год в рамках текущего бюджета и существующего поголовья оных парнокопытных”. Кому что не понятно? </a:t>
            </a:r>
          </a:p>
          <a:p>
            <a:r>
              <a:rPr lang="ru-RU" b="1" dirty="0" smtClean="0"/>
              <a:t>Проверяема.</a:t>
            </a:r>
            <a:r>
              <a:rPr lang="ru-RU" dirty="0" smtClean="0"/>
              <a:t> Шеф, мы достигли счастья для всех, даром, и чтобы никто не остался </a:t>
            </a:r>
            <a:r>
              <a:rPr lang="ru-RU" dirty="0" err="1" smtClean="0"/>
              <a:t>необиженным</a:t>
            </a:r>
            <a:r>
              <a:rPr lang="ru-RU" dirty="0" smtClean="0"/>
              <a:t>? Вроде нет? Тогда копаем дальше. Особого смысла в целях, критерии достижения которых </a:t>
            </a:r>
            <a:r>
              <a:rPr lang="ru-RU" dirty="0" err="1" smtClean="0"/>
              <a:t>неформализуемы</a:t>
            </a:r>
            <a:r>
              <a:rPr lang="ru-RU" dirty="0" smtClean="0"/>
              <a:t>, или сами по себе требуют работы, целью которой в том числе будет являться и выработка критериев достижимости не вполне формализуемой цели, критерии которой… Ух, лучше я пойду надои померяю. </a:t>
            </a:r>
          </a:p>
          <a:p>
            <a:r>
              <a:rPr lang="ru-RU" b="1" dirty="0" smtClean="0"/>
              <a:t>Реалистична.</a:t>
            </a:r>
            <a:r>
              <a:rPr lang="ru-RU" dirty="0" smtClean="0"/>
              <a:t> Мне здесь и сейчас. Лучше бы вчера, но согласен и на завтра. Полёт на Альфу Центавра на личном прямоточном фотонном звездолёте? Нет, сынок, это фантастика. Пойди поешь грибочков.</a:t>
            </a:r>
          </a:p>
          <a:p>
            <a:r>
              <a:rPr lang="ru-RU" b="1" dirty="0" smtClean="0"/>
              <a:t>Востребована.</a:t>
            </a:r>
            <a:r>
              <a:rPr lang="ru-RU" dirty="0" smtClean="0"/>
              <a:t> Я вот могу понять, для чего служит “сухопутное безрельсовое транспортное средство с искусственно созданной автономной энергоустановкой”, также известное как автомобиль. Но кому приходят светлые идеи вроде “бюстгальтера со встроенными емкостями для хранения напитков (ПАТЕНТ США № 6241575)” или “Устройство для получения пинков для развлечения (ПАТЕНТ США № 6293874)”?</a:t>
            </a:r>
          </a:p>
          <a:p>
            <a:r>
              <a:rPr lang="ru-RU" b="1" dirty="0" smtClean="0"/>
              <a:t>Непротиворечива.</a:t>
            </a:r>
            <a:r>
              <a:rPr lang="ru-RU" dirty="0" smtClean="0"/>
              <a:t> Мы должны построить мирное и свободное общество, где уважают права и свободы, где нет угнетённых, обиженных и несправедливо обделённых, где нет места ненависти и крови, построить его </a:t>
            </a:r>
            <a:r>
              <a:rPr lang="ru-RU" i="1" dirty="0" smtClean="0"/>
              <a:t>любой ценой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Отступить и собраться с мыслями, осмотреться, найти место баланса и устойчивости… сделать осознанный</a:t>
            </a:r>
            <a:r>
              <a:rPr lang="ru-RU" baseline="0" dirty="0" smtClean="0"/>
              <a:t> выбор, оценить и изменить задачи… пересмотреть цели…отдохнуть… исправить ошибки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BFD4B-1B57-4735-9A07-65C6001C564D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492FB-5D20-4618-AF05-B6BFE4DA3AD4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Итак, суммируя все вышесказанное приведем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02A9F-BC96-43CC-B6D2-E5242B477B71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-3175" y="4929188"/>
            <a:ext cx="9147175" cy="1911350"/>
            <a:chOff x="-3765" y="4832894"/>
            <a:chExt cx="9147765" cy="2032193"/>
          </a:xfrm>
        </p:grpSpPr>
        <p:sp>
          <p:nvSpPr>
            <p:cNvPr id="6" name="Полилиния 5"/>
            <p:cNvSpPr>
              <a:spLocks/>
            </p:cNvSpPr>
            <p:nvPr userDrawn="1"/>
          </p:nvSpPr>
          <p:spPr bwMode="auto">
            <a:xfrm>
              <a:off x="1687032" y="4832894"/>
              <a:ext cx="7456968" cy="518175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19"/>
            <p:cNvSpPr>
              <a:spLocks/>
            </p:cNvSpPr>
            <p:nvPr/>
          </p:nvSpPr>
          <p:spPr bwMode="auto">
            <a:xfrm>
              <a:off x="35926" y="5135022"/>
              <a:ext cx="9108074" cy="838871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7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 hasCustomPrompt="1"/>
          </p:nvPr>
        </p:nvSpPr>
        <p:spPr>
          <a:xfrm>
            <a:off x="685800" y="1752601"/>
            <a:ext cx="7772400" cy="1829761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dirty="0" smtClean="0"/>
              <a:t>Модуль 01</a:t>
            </a:r>
            <a:endParaRPr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dirty="0" smtClean="0"/>
              <a:t>Тема 01.1</a:t>
            </a:r>
            <a:endParaRPr lang="en-US" dirty="0"/>
          </a:p>
        </p:txBody>
      </p:sp>
      <p:sp>
        <p:nvSpPr>
          <p:cNvPr id="15" name="Нижний колонтитул 11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5445224"/>
            <a:ext cx="9144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>
              <a:defRPr b="1">
                <a:solidFill>
                  <a:srgbClr val="002060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11" name="Нижний колонтитул 5"/>
          <p:cNvSpPr txBox="1">
            <a:spLocks/>
          </p:cNvSpPr>
          <p:nvPr/>
        </p:nvSpPr>
        <p:spPr>
          <a:xfrm>
            <a:off x="0" y="6309320"/>
            <a:ext cx="9144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 Центр профессиональной подготовки «ВЕРНАЯ ЛИНИЯ», Новороссийск, 2012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3158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Цел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smtClean="0"/>
              <a:t>Цели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дач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smtClean="0"/>
              <a:t>Задачи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рограмма моду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smtClean="0">
                <a:latin typeface="Arial" charset="0"/>
                <a:cs typeface="Arial" charset="0"/>
              </a:rPr>
              <a:t>Программа модуля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buNone/>
              <a:defRPr sz="1600" b="1" baseline="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dirty="0" smtClean="0"/>
              <a:t>В данном модуле вы будет изучить ….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В результате сможете ответить на вопросы…..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 baseline="0"/>
            </a:lvl1pPr>
            <a:extLst/>
          </a:lstStyle>
          <a:p>
            <a:r>
              <a:rPr lang="ru-RU" dirty="0" smtClean="0"/>
              <a:t>Что вы будете изучать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 descr="exclamation-point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1760" y="5229200"/>
            <a:ext cx="1299889" cy="12961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79912" y="5157192"/>
            <a:ext cx="4896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Вам предстоит активно работать с материалами  лекции , а не просто их читать!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Выполняйте упражнения и задания.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Только после этого вы сможете ответить на вышеперечисленные вопросы. </a:t>
            </a:r>
            <a:endParaRPr lang="ru-RU" sz="16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95536" y="0"/>
            <a:ext cx="8280920" cy="836712"/>
          </a:xfrm>
        </p:spPr>
        <p:txBody>
          <a:bodyPr anchor="b">
            <a:normAutofit/>
          </a:bodyPr>
          <a:lstStyle>
            <a:lvl1pPr algn="ctr">
              <a:buNone/>
              <a:defRPr sz="2000" b="1" cap="none" baseline="0">
                <a:solidFill>
                  <a:schemeClr val="accent6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395536" y="1772816"/>
            <a:ext cx="8352928" cy="1454888"/>
          </a:xfrm>
        </p:spPr>
        <p:txBody>
          <a:bodyPr/>
          <a:lstStyle>
            <a:lvl1pPr marL="0" indent="0" algn="l">
              <a:buNone/>
              <a:defRPr sz="1800">
                <a:solidFill>
                  <a:srgbClr val="002060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dirty="0" smtClean="0"/>
              <a:t>Программа раздела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472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рете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buNone/>
              <a:defRPr sz="1600" baseline="0">
                <a:solidFill>
                  <a:srgbClr val="002060"/>
                </a:solidFill>
              </a:defRPr>
            </a:lvl1pPr>
            <a:lvl2pPr>
              <a:defRPr sz="1600" baseline="0">
                <a:solidFill>
                  <a:srgbClr val="002060"/>
                </a:solidFill>
              </a:defRPr>
            </a:lvl2pPr>
            <a:lvl3pPr>
              <a:defRPr sz="1600" baseline="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dirty="0" smtClean="0"/>
              <a:t>Вопрос, проверяющий наличие знания или опыта по изучаемой теме. 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Обязательная обратная связь!  Например, такая </a:t>
            </a:r>
          </a:p>
          <a:p>
            <a:pPr lvl="1"/>
            <a:r>
              <a:rPr lang="ru-RU" dirty="0" smtClean="0"/>
              <a:t>Вы правы! Более подробно о…. вы узнаете в данном разделе</a:t>
            </a:r>
          </a:p>
          <a:p>
            <a:pPr lvl="2"/>
            <a:r>
              <a:rPr lang="ru-RU" dirty="0" smtClean="0"/>
              <a:t>Вы отчасти правы. Более подробно о…. вы узнаете в данном разделе</a:t>
            </a:r>
          </a:p>
          <a:p>
            <a:pPr lvl="3"/>
            <a:r>
              <a:rPr lang="ru-RU" dirty="0" smtClean="0"/>
              <a:t>Не совсем так. Правильный ответ вы найдете в данном разделе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err="1" smtClean="0"/>
              <a:t>Претест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рансляция зн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 baseline="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dirty="0" smtClean="0"/>
              <a:t>Одна мысль. </a:t>
            </a:r>
          </a:p>
          <a:p>
            <a:pPr lvl="0"/>
            <a:r>
              <a:rPr lang="ru-RU" dirty="0" smtClean="0"/>
              <a:t>Не более 3-5 гиперссылок. </a:t>
            </a:r>
          </a:p>
          <a:p>
            <a:pPr lvl="0"/>
            <a:r>
              <a:rPr lang="ru-RU" dirty="0" smtClean="0"/>
              <a:t>Если будут всплывающие окна, обязательно должны быть кнопки, закрывающие их</a:t>
            </a:r>
          </a:p>
          <a:p>
            <a:pPr lvl="0"/>
            <a:r>
              <a:rPr lang="ru-RU" dirty="0" smtClean="0"/>
              <a:t>Картинка – только подчеркивающая содержание, с однозначными ассоциациями. Уровень предметного знания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 baseline="0"/>
            </a:lvl1pPr>
            <a:extLst/>
          </a:lstStyle>
          <a:p>
            <a:r>
              <a:rPr lang="ru-RU" dirty="0" smtClean="0"/>
              <a:t>Трансляция знания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крепление знани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smtClean="0"/>
              <a:t>Закрепление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риме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84576"/>
          </a:xfrm>
        </p:spPr>
        <p:txBody>
          <a:bodyPr/>
          <a:lstStyle>
            <a:lvl1pPr>
              <a:defRPr sz="1600">
                <a:solidFill>
                  <a:srgbClr val="002060"/>
                </a:solidFill>
              </a:defRPr>
            </a:lvl1pPr>
            <a:lvl2pPr>
              <a:defRPr sz="1600">
                <a:solidFill>
                  <a:srgbClr val="002060"/>
                </a:solidFill>
              </a:defRPr>
            </a:lvl2pPr>
            <a:lvl3pPr>
              <a:defRPr sz="16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2000"/>
            </a:lvl1pPr>
            <a:extLst/>
          </a:lstStyle>
          <a:p>
            <a:r>
              <a:rPr lang="ru-RU" dirty="0" smtClean="0"/>
              <a:t>Применение</a:t>
            </a:r>
            <a:endParaRPr lang="en-US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38270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8229600" cy="584182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dirty="0" smtClean="0"/>
              <a:t>Сравнение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457200" y="6000768"/>
            <a:ext cx="4040188" cy="571504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dirty="0" smtClean="0"/>
              <a:t>Старая версия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 hasCustomPrompt="1"/>
          </p:nvPr>
        </p:nvSpPr>
        <p:spPr>
          <a:xfrm>
            <a:off x="4645026" y="6000768"/>
            <a:ext cx="4041775" cy="571504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dirty="0" smtClean="0"/>
              <a:t>Новая версия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28670"/>
            <a:ext cx="4040188" cy="5100328"/>
          </a:xfrm>
          <a:ln>
            <a:solidFill>
              <a:srgbClr val="002060"/>
            </a:solidFill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928670"/>
            <a:ext cx="4041775" cy="5100328"/>
          </a:xfrm>
          <a:ln>
            <a:solidFill>
              <a:srgbClr val="002060"/>
            </a:solidFill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8596" y="857232"/>
            <a:ext cx="8286808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17184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Обратная связь. Самооценка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Содержимое 1"/>
          <p:cNvSpPr>
            <a:spLocks noGrp="1"/>
          </p:cNvSpPr>
          <p:nvPr>
            <p:ph idx="1" hasCustomPrompt="1"/>
          </p:nvPr>
        </p:nvSpPr>
        <p:spPr>
          <a:xfrm>
            <a:off x="457200" y="1481138"/>
            <a:ext cx="8229600" cy="1515814"/>
          </a:xfrm>
        </p:spPr>
        <p:txBody>
          <a:bodyPr/>
          <a:lstStyle>
            <a:lvl1pPr>
              <a:defRPr baseline="0"/>
            </a:lvl1pPr>
          </a:lstStyle>
          <a:p>
            <a:pPr marL="95250" indent="14288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smtClean="0">
                <a:cs typeface="Arial" pitchFamily="34" charset="0"/>
              </a:rPr>
              <a:t>Вы помните как называется основной документ </a:t>
            </a:r>
            <a:r>
              <a:rPr lang="ru-RU" dirty="0" smtClean="0"/>
              <a:t>законодательства Российской Федерации о таможенном деле? 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dirty="0" smtClean="0">
              <a:cs typeface="Arial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dirty="0" smtClean="0"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Рисунок 4" descr="wopros_otwet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7944" y="4636275"/>
            <a:ext cx="1193711" cy="1473229"/>
          </a:xfrm>
          <a:prstGeom prst="rect">
            <a:avLst/>
          </a:prstGeom>
        </p:spPr>
      </p:pic>
      <p:sp>
        <p:nvSpPr>
          <p:cNvPr id="6" name="Скругленный прямоугольник 5">
            <a:hlinkClick r:id="" action="ppaction://noaction"/>
          </p:cNvPr>
          <p:cNvSpPr/>
          <p:nvPr/>
        </p:nvSpPr>
        <p:spPr>
          <a:xfrm>
            <a:off x="971600" y="3429000"/>
            <a:ext cx="2808312" cy="5760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cs typeface="Arial" pitchFamily="34" charset="0"/>
              </a:rPr>
              <a:t>Помню!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noaction"/>
          </p:cNvPr>
          <p:cNvSpPr/>
          <p:nvPr/>
        </p:nvSpPr>
        <p:spPr>
          <a:xfrm>
            <a:off x="5292080" y="3429000"/>
            <a:ext cx="2808312" cy="5760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cs typeface="Arial" pitchFamily="34" charset="0"/>
              </a:rPr>
              <a:t>Не помню!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Тест.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1196752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Для того, чтобы сборщик вставил тест средствами</a:t>
            </a:r>
            <a:r>
              <a:rPr lang="ru-RU" baseline="0" dirty="0" smtClean="0">
                <a:solidFill>
                  <a:srgbClr val="002060"/>
                </a:solidFill>
              </a:rPr>
              <a:t> программы </a:t>
            </a:r>
            <a:r>
              <a:rPr lang="en-US" baseline="0" dirty="0" smtClean="0">
                <a:solidFill>
                  <a:srgbClr val="002060"/>
                </a:solidFill>
              </a:rPr>
              <a:t>iSpring</a:t>
            </a:r>
            <a:r>
              <a:rPr lang="ru-RU" baseline="0" dirty="0" smtClean="0">
                <a:solidFill>
                  <a:srgbClr val="002060"/>
                </a:solidFill>
              </a:rPr>
              <a:t>, нужно:</a:t>
            </a:r>
          </a:p>
          <a:p>
            <a:pPr marL="342900" indent="-342900">
              <a:buFont typeface="+mj-lt"/>
              <a:buAutoNum type="arabicPeriod"/>
            </a:pPr>
            <a:r>
              <a:rPr lang="ru-RU" baseline="0" dirty="0" smtClean="0">
                <a:solidFill>
                  <a:srgbClr val="002060"/>
                </a:solidFill>
              </a:rPr>
              <a:t>Тип тестового вопроса (одиночный или множественный выбор, подстановка, </a:t>
            </a:r>
            <a:r>
              <a:rPr lang="ru-RU" baseline="0" dirty="0" err="1" smtClean="0">
                <a:solidFill>
                  <a:srgbClr val="002060"/>
                </a:solidFill>
              </a:rPr>
              <a:t>классификациия</a:t>
            </a:r>
            <a:r>
              <a:rPr lang="ru-RU" baseline="0" dirty="0" smtClean="0">
                <a:solidFill>
                  <a:srgbClr val="002060"/>
                </a:solidFill>
              </a:rPr>
              <a:t>…)</a:t>
            </a:r>
          </a:p>
          <a:p>
            <a:pPr marL="342900" indent="-342900">
              <a:buFont typeface="+mj-lt"/>
              <a:buAutoNum type="arabicPeriod"/>
            </a:pPr>
            <a:r>
              <a:rPr lang="ru-RU" baseline="0" dirty="0" smtClean="0">
                <a:solidFill>
                  <a:srgbClr val="002060"/>
                </a:solidFill>
              </a:rPr>
              <a:t>Текст вопроса</a:t>
            </a:r>
          </a:p>
          <a:p>
            <a:pPr marL="342900" indent="-342900">
              <a:buFont typeface="+mj-lt"/>
              <a:buAutoNum type="arabicPeriod"/>
            </a:pPr>
            <a:r>
              <a:rPr lang="ru-RU" baseline="0" dirty="0" smtClean="0">
                <a:solidFill>
                  <a:srgbClr val="002060"/>
                </a:solidFill>
              </a:rPr>
              <a:t>Тексты верный, неверных ответов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baseline="0" dirty="0" smtClean="0">
                <a:solidFill>
                  <a:srgbClr val="002060"/>
                </a:solidFill>
              </a:rPr>
              <a:t>Обратная связь по типу корректирующему: «Верно, потому что» «Неверно, потому что…»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2561818" cy="1080868"/>
          </a:xfrm>
          <a:prstGeom prst="rtTriangle">
            <a:avLst/>
          </a:prstGeom>
          <a:ln>
            <a:noFill/>
          </a:ln>
          <a:effectLst>
            <a:outerShdw blurRad="50800" dist="38100" sx="110000" sy="110000" algn="l" rotWithShape="0">
              <a:schemeClr val="accent4">
                <a:lumMod val="20000"/>
                <a:lumOff val="8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124744"/>
            <a:ext cx="8229600" cy="488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fld id="{07808C7A-F2D6-4C33-BD2F-57D04D7830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Picture 2" descr="C:\Users\amyakota\Desktop\Дизайн_верная линия\VerlineLOGO без отражения1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1406" y="6093296"/>
            <a:ext cx="1215959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428596" y="836712"/>
            <a:ext cx="8286808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rgbClr val="002060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rgbClr val="002060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rgbClr val="002060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rgbClr val="002060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rgbClr val="002060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amedev.ru/users/?id=542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http://www.gamedev.ru/gamedesign/articles/?id=4277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openxmlformats.org/officeDocument/2006/relationships/image" Target="../media/image35.jpeg"/><Relationship Id="rId5" Type="http://schemas.openxmlformats.org/officeDocument/2006/relationships/diagramColors" Target="../diagrams/colors7.xml"/><Relationship Id="rId10" Type="http://schemas.openxmlformats.org/officeDocument/2006/relationships/image" Target="../media/image34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38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Куда…?</a:t>
            </a:r>
            <a:endParaRPr lang="ru-RU" dirty="0"/>
          </a:p>
        </p:txBody>
      </p:sp>
      <p:pic>
        <p:nvPicPr>
          <p:cNvPr id="8" name="Содержимое 7" descr="16469199_roa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4054"/>
          <a:stretch>
            <a:fillRect/>
          </a:stretch>
        </p:blipFill>
        <p:spPr>
          <a:xfrm>
            <a:off x="428596" y="1000108"/>
            <a:ext cx="7040078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69168219_vintazh_klipa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5643570" y="3214686"/>
            <a:ext cx="2201211" cy="3029190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3857620" y="1785926"/>
            <a:ext cx="2143108" cy="1285884"/>
          </a:xfrm>
          <a:prstGeom prst="cloudCallout">
            <a:avLst>
              <a:gd name="adj1" fmla="val 59506"/>
              <a:gd name="adj2" fmla="val 6545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Куда путь держим?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6143636" y="928670"/>
            <a:ext cx="2643206" cy="2000264"/>
          </a:xfrm>
          <a:prstGeom prst="cloudCallout">
            <a:avLst>
              <a:gd name="adj1" fmla="val -7871"/>
              <a:gd name="adj2" fmla="val 6922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Не закудакивай дорогу, дорогая. Спроси лучше «зачем»…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958166" cy="2225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Пойди </a:t>
            </a:r>
            <a:r>
              <a:rPr lang="ru-RU" dirty="0" smtClean="0"/>
              <a:t>туда, не знаю куда, </a:t>
            </a:r>
            <a:br>
              <a:rPr lang="ru-RU" dirty="0" smtClean="0"/>
            </a:br>
            <a:r>
              <a:rPr lang="ru-RU" dirty="0" smtClean="0"/>
              <a:t>принеси то, не знаю что: </a:t>
            </a:r>
            <a:br>
              <a:rPr lang="ru-RU" dirty="0" smtClean="0"/>
            </a:br>
            <a:r>
              <a:rPr lang="ru-RU" dirty="0" smtClean="0"/>
              <a:t>сказочная цель обучения — </a:t>
            </a:r>
            <a:br>
              <a:rPr lang="ru-RU" dirty="0" smtClean="0"/>
            </a:br>
            <a:r>
              <a:rPr lang="ru-RU" dirty="0" smtClean="0"/>
              <a:t>реальное решение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861047"/>
            <a:ext cx="7772400" cy="950263"/>
          </a:xfrm>
        </p:spPr>
        <p:txBody>
          <a:bodyPr/>
          <a:lstStyle/>
          <a:p>
            <a:pPr algn="r"/>
            <a:r>
              <a:rPr lang="ru-RU" i="1" dirty="0" smtClean="0"/>
              <a:t>Наталья Кузнецова,</a:t>
            </a:r>
            <a:endParaRPr lang="ru-RU" dirty="0" smtClean="0"/>
          </a:p>
          <a:p>
            <a:pPr algn="r"/>
            <a:r>
              <a:rPr lang="ru-RU" i="1" dirty="0" smtClean="0"/>
              <a:t>зам.директора по учебной работе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aba_Jaga_Pojdi_tuda_ne_znaju_ku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071546"/>
            <a:ext cx="5321042" cy="53929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Реальная и сказочная…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чем будем говорить?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 descr="русские сказ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357298"/>
            <a:ext cx="6600871" cy="5103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0_6f085_368f261_XL.jp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2500306"/>
            <a:ext cx="1643074" cy="265012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4471990" cy="1428760"/>
          </a:xfrm>
          <a:prstGeom prst="cloudCallout">
            <a:avLst>
              <a:gd name="adj1" fmla="val -15235"/>
              <a:gd name="adj2" fmla="val 78391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i="1" dirty="0" smtClean="0"/>
              <a:t>Верной дорогой идёте, товарищ. </a:t>
            </a:r>
          </a:p>
          <a:p>
            <a:pPr>
              <a:buNone/>
            </a:pPr>
            <a:r>
              <a:rPr lang="ru-RU" i="1" dirty="0" smtClean="0"/>
              <a:t>Только в какую сторону?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мастер-класса…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643570" y="1571612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Формулировать цели обучения с точки зрения заказчика, разработчика, слушателя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5072074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Предъявлять «хорошо  определенные» цели обучения слушателям электронных курсов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2139727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</a:rPr>
              <a:t>Определять цели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0000044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428868"/>
            <a:ext cx="5715000" cy="352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220170327_arrow_in_target1-300x30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063"/>
          <a:stretch>
            <a:fillRect/>
          </a:stretch>
        </p:blipFill>
        <p:spPr>
          <a:xfrm>
            <a:off x="1428728" y="1000108"/>
            <a:ext cx="5643602" cy="53578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вы пишите цели?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Блок-схема: документ 5"/>
          <p:cNvSpPr/>
          <p:nvPr/>
        </p:nvSpPr>
        <p:spPr>
          <a:xfrm rot="21427589">
            <a:off x="4429618" y="2805733"/>
            <a:ext cx="2286863" cy="2500330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Запишите цель своего участия в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Летней школе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2012…</a:t>
            </a:r>
            <a:endParaRPr lang="ru-RU" sz="2000" dirty="0">
              <a:solidFill>
                <a:srgbClr val="00206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500562" y="2357430"/>
            <a:ext cx="1785950" cy="642942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808006"/>
          </a:xfrm>
        </p:spPr>
        <p:txBody>
          <a:bodyPr/>
          <a:lstStyle/>
          <a:p>
            <a:pPr marL="95250" indent="14288">
              <a:buNone/>
            </a:pPr>
            <a:r>
              <a:rPr lang="ru-RU" sz="1800" dirty="0" smtClean="0"/>
              <a:t>Цели надо формулировать, визуализировать, количественно и качественно определять…..  А как?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Есть ли правило формулирования цели?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7</a:t>
            </a:fld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142976" y="2786058"/>
            <a:ext cx="5715000" cy="3514725"/>
            <a:chOff x="1785918" y="2786058"/>
            <a:chExt cx="5715000" cy="3514725"/>
          </a:xfrm>
        </p:grpSpPr>
        <p:pic>
          <p:nvPicPr>
            <p:cNvPr id="5" name="Рисунок 4" descr="227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5918" y="2786058"/>
              <a:ext cx="5715000" cy="35147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21324626">
              <a:off x="2500298" y="5668850"/>
              <a:ext cx="2071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</a:rPr>
                <a:t>Свод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1324626">
              <a:off x="5087215" y="5582848"/>
              <a:ext cx="2071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</a:rPr>
                <a:t>законов</a:t>
              </a:r>
              <a:endParaRPr lang="ru-RU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Выноска-облако 7"/>
          <p:cNvSpPr/>
          <p:nvPr/>
        </p:nvSpPr>
        <p:spPr>
          <a:xfrm>
            <a:off x="5500694" y="1714488"/>
            <a:ext cx="3357586" cy="2714644"/>
          </a:xfrm>
          <a:prstGeom prst="cloudCallout">
            <a:avLst>
              <a:gd name="adj1" fmla="val -64356"/>
              <a:gd name="adj2" fmla="val 2589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Значимая информация должна быть количественно определенной, достоверной,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документально подтвержденной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500043"/>
          <a:ext cx="9144000" cy="607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Первичные признаки цели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6478809"/>
            <a:ext cx="7215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solidFill>
                  <a:srgbClr val="002060"/>
                </a:solidFill>
                <a:hlinkClick r:id="rId7"/>
              </a:rPr>
              <a:t>http://www.gamedev.ru/gamedesign/articles/?id=4277</a:t>
            </a:r>
            <a:r>
              <a:rPr lang="ru-RU" sz="1400" dirty="0" smtClean="0">
                <a:solidFill>
                  <a:srgbClr val="002060"/>
                </a:solidFill>
              </a:rPr>
              <a:t>, </a:t>
            </a:r>
            <a:r>
              <a:rPr lang="ru-RU" sz="1400" dirty="0" smtClean="0">
                <a:hlinkClick r:id="rId8" tooltip="WildMaN: Дмитрий Ножнин"/>
              </a:rPr>
              <a:t>Дмитрий </a:t>
            </a:r>
            <a:r>
              <a:rPr lang="ru-RU" sz="1400" dirty="0" err="1" smtClean="0">
                <a:hlinkClick r:id="rId8" tooltip="WildMaN: Дмитрий Ножнин"/>
              </a:rPr>
              <a:t>Ножнин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Формализуемая цель…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95250" indent="0">
              <a:buNone/>
            </a:pPr>
            <a:r>
              <a:rPr lang="ru-RU" dirty="0" smtClean="0"/>
              <a:t>Значение слова Формализовать по Ожегову:</a:t>
            </a:r>
            <a:br>
              <a:rPr lang="ru-RU" dirty="0" smtClean="0"/>
            </a:br>
            <a:r>
              <a:rPr lang="ru-RU" dirty="0" smtClean="0"/>
              <a:t>Формализовать - Представить (-</a:t>
            </a:r>
            <a:r>
              <a:rPr lang="ru-RU" dirty="0" err="1" smtClean="0"/>
              <a:t>влять</a:t>
            </a:r>
            <a:r>
              <a:rPr lang="ru-RU" dirty="0" smtClean="0"/>
              <a:t>) содержательную сторону явления в виде формальной системы или исчисления 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Поди туда – не знаю куда, принеси то - не знаю что.</a:t>
            </a:r>
          </a:p>
          <a:p>
            <a:r>
              <a:rPr lang="ru-RU" dirty="0" smtClean="0"/>
              <a:t>Привези мне, батюшка, цветочек аленький…</a:t>
            </a:r>
          </a:p>
          <a:p>
            <a:r>
              <a:rPr lang="ru-RU" dirty="0" smtClean="0"/>
              <a:t>Привезти из тридевятого царства за три дня и три ночи яблочко-молодильное для батюшки царя</a:t>
            </a:r>
            <a:r>
              <a:rPr lang="ru-RU" dirty="0" smtClean="0"/>
              <a:t>…</a:t>
            </a:r>
          </a:p>
          <a:p>
            <a:r>
              <a:rPr lang="ru-RU" dirty="0" smtClean="0"/>
              <a:t>Научиться печатать слепым методом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80728"/>
            <a:ext cx="8258204" cy="5184576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dirty="0" smtClean="0"/>
              <a:t>Мы должны построить мирное и свободное общество, где уважают права и свободы, где нет угнетённых, обиженных и несправедливо обделённых, где нет места ненависти и крови, построить его </a:t>
            </a:r>
            <a:r>
              <a:rPr lang="ru-RU" sz="1800" i="1" dirty="0" smtClean="0"/>
              <a:t>любой ценой</a:t>
            </a:r>
            <a:r>
              <a:rPr lang="ru-RU" sz="1800" dirty="0" smtClean="0"/>
              <a:t>.</a:t>
            </a:r>
          </a:p>
          <a:p>
            <a:endParaRPr lang="ru-RU" sz="1800" dirty="0" smtClean="0"/>
          </a:p>
          <a:p>
            <a:r>
              <a:rPr lang="ru-RU" sz="1800" dirty="0" smtClean="0"/>
              <a:t>Разработать пособие  для учащихся начальной школы по квантовой механике.</a:t>
            </a:r>
          </a:p>
          <a:p>
            <a:endParaRPr lang="ru-RU" sz="1800" dirty="0" smtClean="0"/>
          </a:p>
          <a:p>
            <a:r>
              <a:rPr lang="ru-RU" sz="1800" u="sng" dirty="0" smtClean="0"/>
              <a:t>Разработать  </a:t>
            </a:r>
            <a:r>
              <a:rPr lang="ru-RU" sz="1800" u="sng" dirty="0" err="1" smtClean="0"/>
              <a:t>э-курс</a:t>
            </a:r>
            <a:r>
              <a:rPr lang="ru-RU" sz="1800" u="sng" dirty="0" smtClean="0"/>
              <a:t> по систематизации процесса превращения крыс в алкоголиков. 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Непротиворечивая и реалистичная цель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10</a:t>
            </a:fld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857224" y="4572008"/>
            <a:ext cx="7643866" cy="1643074"/>
            <a:chOff x="928662" y="4572008"/>
            <a:chExt cx="7643866" cy="1643074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928662" y="4572008"/>
              <a:ext cx="7643866" cy="1643074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 smtClean="0">
                  <a:solidFill>
                    <a:srgbClr val="002060"/>
                  </a:solidFill>
                </a:rPr>
                <a:t>в 1975 году Национальный институт исследований алкоголизма  США израсходовал миллионы долларов на то, чтобы определить: бывают ли пьяные рыбы агрессивнее трезвых, склонны ли молодые крысы более охотно, чем их зрелые сородичи, употреблять алкоголь для самоуспокоения и, наконец, можно ли систематизировать процесс превращения крыс в алкоголиков. </a:t>
              </a:r>
              <a:endParaRPr lang="ru-RU" sz="1600" dirty="0">
                <a:solidFill>
                  <a:srgbClr val="002060"/>
                </a:solidFill>
              </a:endParaRPr>
            </a:p>
          </p:txBody>
        </p:sp>
        <p:sp>
          <p:nvSpPr>
            <p:cNvPr id="11" name="Блок-схема: узел суммирования 10"/>
            <p:cNvSpPr/>
            <p:nvPr/>
          </p:nvSpPr>
          <p:spPr>
            <a:xfrm>
              <a:off x="8143900" y="4714884"/>
              <a:ext cx="285752" cy="285752"/>
            </a:xfrm>
            <a:prstGeom prst="flowChartSummingJuncti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450816"/>
          </a:xfrm>
        </p:spPr>
        <p:txBody>
          <a:bodyPr/>
          <a:lstStyle/>
          <a:p>
            <a:r>
              <a:rPr lang="ru-RU" sz="1800" dirty="0" smtClean="0"/>
              <a:t>Создать</a:t>
            </a:r>
            <a:r>
              <a:rPr lang="ru-RU" sz="1800" b="1" dirty="0" smtClean="0"/>
              <a:t> </a:t>
            </a:r>
            <a:r>
              <a:rPr lang="ru-RU" sz="1800" dirty="0" smtClean="0"/>
              <a:t>“сухопутное безрельсовое транспортное средство с искусственно созданной автономной энергоустановкой”.</a:t>
            </a:r>
          </a:p>
          <a:p>
            <a:endParaRPr lang="ru-RU" sz="1800" dirty="0" smtClean="0"/>
          </a:p>
          <a:p>
            <a:r>
              <a:rPr lang="ru-RU" sz="1800" dirty="0" smtClean="0"/>
              <a:t>Создать “бюстгальтера со встроенными емкостями для хранения напитков (Патент США № 6241575)” </a:t>
            </a:r>
          </a:p>
          <a:p>
            <a:endParaRPr lang="ru-RU" sz="1800" dirty="0" smtClean="0"/>
          </a:p>
          <a:p>
            <a:r>
              <a:rPr lang="ru-RU" sz="1800" dirty="0" smtClean="0"/>
              <a:t>Разработать “Устройство для получения пинков для развлечения (Патент США № 6293874</a:t>
            </a:r>
            <a:r>
              <a:rPr lang="ru-RU" sz="1800" dirty="0" smtClean="0"/>
              <a:t>)”</a:t>
            </a:r>
          </a:p>
          <a:p>
            <a:endParaRPr lang="ru-RU" sz="1800" dirty="0" smtClean="0"/>
          </a:p>
          <a:p>
            <a:r>
              <a:rPr lang="ru-RU" sz="1800" dirty="0" smtClean="0"/>
              <a:t>Научиться печатать </a:t>
            </a:r>
            <a:r>
              <a:rPr lang="ru-RU" sz="1800" dirty="0" smtClean="0"/>
              <a:t>текст слепым методом </a:t>
            </a:r>
            <a:endParaRPr lang="ru-RU" sz="1800" dirty="0" smtClean="0"/>
          </a:p>
          <a:p>
            <a:r>
              <a:rPr lang="ru-RU" sz="1800" dirty="0" smtClean="0"/>
              <a:t>Набирать текст слепым методом </a:t>
            </a:r>
            <a:r>
              <a:rPr lang="ru-RU" sz="1800" dirty="0" smtClean="0"/>
              <a:t>большим пальцем правой руки на  смартфоне за 10 дней.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Востребованность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11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71472" y="4143380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Проверяемость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57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Повысить надои коров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357694"/>
            <a:ext cx="469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rgbClr val="002060"/>
                </a:solidFill>
              </a:rPr>
              <a:t>Победить дракона, вернуть принцессу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9" name="Рисунок 8" descr="3c1e98b5b6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1809" y="1071546"/>
            <a:ext cx="3715033" cy="2167831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357158" y="2071678"/>
            <a:ext cx="5429288" cy="1143008"/>
            <a:chOff x="928662" y="4572008"/>
            <a:chExt cx="7643866" cy="1643074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928662" y="4572008"/>
              <a:ext cx="7643866" cy="1643074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 smtClean="0">
                  <a:solidFill>
                    <a:srgbClr val="002060"/>
                  </a:solidFill>
                </a:rPr>
                <a:t>Повысить надои коров в колхозе “Путь Ильича” на 15% за следующий год в рамках текущего бюджета и существующего поголовья</a:t>
              </a:r>
            </a:p>
          </p:txBody>
        </p:sp>
        <p:sp>
          <p:nvSpPr>
            <p:cNvPr id="12" name="Блок-схема: узел суммирования 11"/>
            <p:cNvSpPr/>
            <p:nvPr/>
          </p:nvSpPr>
          <p:spPr>
            <a:xfrm>
              <a:off x="8143900" y="4714884"/>
              <a:ext cx="285752" cy="285752"/>
            </a:xfrm>
            <a:prstGeom prst="flowChartSummingJuncti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00034" y="4857760"/>
            <a:ext cx="5429288" cy="1143008"/>
            <a:chOff x="928662" y="4572008"/>
            <a:chExt cx="7643866" cy="164307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928662" y="4572008"/>
              <a:ext cx="7643866" cy="1643074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 smtClean="0">
                  <a:solidFill>
                    <a:srgbClr val="002060"/>
                  </a:solidFill>
                </a:rPr>
                <a:t>Победить злого черного дракона в Заповедном лесу, вернуть принцессу </a:t>
              </a:r>
              <a:r>
                <a:rPr lang="ru-RU" sz="1600" dirty="0" err="1" smtClean="0">
                  <a:solidFill>
                    <a:srgbClr val="002060"/>
                  </a:solidFill>
                </a:rPr>
                <a:t>Алисию</a:t>
              </a:r>
              <a:r>
                <a:rPr lang="ru-RU" sz="1600" dirty="0" smtClean="0">
                  <a:solidFill>
                    <a:srgbClr val="002060"/>
                  </a:solidFill>
                </a:rPr>
                <a:t> королю Чар-града</a:t>
              </a:r>
            </a:p>
          </p:txBody>
        </p:sp>
        <p:sp>
          <p:nvSpPr>
            <p:cNvPr id="15" name="Блок-схема: узел суммирования 14"/>
            <p:cNvSpPr/>
            <p:nvPr/>
          </p:nvSpPr>
          <p:spPr>
            <a:xfrm>
              <a:off x="8143900" y="4714884"/>
              <a:ext cx="285752" cy="285752"/>
            </a:xfrm>
            <a:prstGeom prst="flowChartSummingJuncti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Рисунок 15" descr="d463b940a9e7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3500438"/>
            <a:ext cx="2036400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879444"/>
          </a:xfrm>
        </p:spPr>
        <p:txBody>
          <a:bodyPr/>
          <a:lstStyle/>
          <a:p>
            <a:pPr marL="95250" indent="0">
              <a:buNone/>
            </a:pPr>
            <a:r>
              <a:rPr lang="ru-RU" sz="1800" dirty="0" smtClean="0"/>
              <a:t>Я </a:t>
            </a:r>
            <a:r>
              <a:rPr lang="ru-RU" sz="1800" dirty="0" smtClean="0"/>
              <a:t>набираю текст </a:t>
            </a:r>
            <a:r>
              <a:rPr lang="ru-RU" sz="1800" dirty="0" smtClean="0"/>
              <a:t>из 180 слов слепым </a:t>
            </a:r>
            <a:r>
              <a:rPr lang="ru-RU" sz="1800" dirty="0" smtClean="0"/>
              <a:t>методом большим пальцем правой руки на  смартфоне за 10 дней.</a:t>
            </a:r>
            <a:endParaRPr lang="ru-RU" sz="1800" b="1" dirty="0" smtClean="0">
              <a:solidFill>
                <a:schemeClr val="bg1"/>
              </a:solidFill>
            </a:endParaRPr>
          </a:p>
          <a:p>
            <a:pPr lvl="0"/>
            <a:endParaRPr lang="ru-RU" sz="1800" b="1" dirty="0" smtClean="0"/>
          </a:p>
          <a:p>
            <a:pPr lvl="1"/>
            <a:r>
              <a:rPr lang="ru-RU" sz="1800" dirty="0" smtClean="0"/>
              <a:t>Формализуемая</a:t>
            </a:r>
            <a:endParaRPr lang="ru-RU" sz="1800" dirty="0" smtClean="0"/>
          </a:p>
          <a:p>
            <a:pPr lvl="1"/>
            <a:r>
              <a:rPr lang="ru-RU" sz="1800" dirty="0" smtClean="0"/>
              <a:t>Непротиворечивая</a:t>
            </a:r>
          </a:p>
          <a:p>
            <a:pPr lvl="1"/>
            <a:r>
              <a:rPr lang="ru-RU" sz="1800" dirty="0" smtClean="0"/>
              <a:t>Реалистичная</a:t>
            </a:r>
          </a:p>
          <a:p>
            <a:pPr lvl="1"/>
            <a:r>
              <a:rPr lang="ru-RU" sz="1800" dirty="0" smtClean="0"/>
              <a:t>Востребованная</a:t>
            </a:r>
          </a:p>
          <a:p>
            <a:pPr lvl="1"/>
            <a:r>
              <a:rPr lang="ru-RU" sz="1800" dirty="0" smtClean="0"/>
              <a:t>Проверяемая</a:t>
            </a:r>
            <a:endParaRPr lang="ru-RU" sz="1800" dirty="0" smtClean="0"/>
          </a:p>
          <a:p>
            <a:pPr lvl="1"/>
            <a:endParaRPr lang="ru-RU" sz="1800" b="1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цель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Рисунок 5" descr="wopros_otwet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4524972"/>
            <a:ext cx="1593247" cy="1966321"/>
          </a:xfrm>
          <a:prstGeom prst="rect">
            <a:avLst/>
          </a:prstGeom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4000496" y="3714752"/>
            <a:ext cx="4572000" cy="715089"/>
          </a:xfrm>
          <a:prstGeom prst="wedgeRoundRectCallout">
            <a:avLst>
              <a:gd name="adj1" fmla="val -37040"/>
              <a:gd name="adj2" fmla="val 12202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Проверьте, с помощью вопросов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Кто? Что?  Где? Когда? Почему? Как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MART-image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74"/>
          <a:stretch>
            <a:fillRect/>
          </a:stretch>
        </p:blipFill>
        <p:spPr>
          <a:xfrm>
            <a:off x="0" y="571480"/>
            <a:ext cx="4786346" cy="55623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И где тут Америка? Известный СМАРТ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1201151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конкретный, </a:t>
            </a:r>
          </a:p>
          <a:p>
            <a:r>
              <a:rPr lang="en-US" sz="1600" b="1" dirty="0" smtClean="0">
                <a:solidFill>
                  <a:srgbClr val="002060"/>
                </a:solidFill>
              </a:rPr>
              <a:t>significant </a:t>
            </a:r>
            <a:r>
              <a:rPr lang="en-US" sz="1600" b="1" dirty="0" smtClean="0">
                <a:solidFill>
                  <a:srgbClr val="002060"/>
                </a:solidFill>
              </a:rPr>
              <a:t>(</a:t>
            </a:r>
            <a:r>
              <a:rPr lang="ru-RU" sz="1600" b="1" dirty="0" smtClean="0">
                <a:solidFill>
                  <a:srgbClr val="002060"/>
                </a:solidFill>
              </a:rPr>
              <a:t>значительный), </a:t>
            </a:r>
            <a:r>
              <a:rPr lang="en-US" sz="1600" b="1" dirty="0" smtClean="0">
                <a:solidFill>
                  <a:srgbClr val="002060"/>
                </a:solidFill>
              </a:rPr>
              <a:t>stretching (</a:t>
            </a:r>
            <a:r>
              <a:rPr lang="ru-RU" sz="1600" b="1" dirty="0" smtClean="0">
                <a:solidFill>
                  <a:srgbClr val="002060"/>
                </a:solidFill>
              </a:rPr>
              <a:t>гибкий)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6550247"/>
            <a:ext cx="54292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>
                <a:solidFill>
                  <a:srgbClr val="002060"/>
                </a:solidFill>
              </a:rPr>
              <a:t>http://www.psychologos.ru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500306"/>
            <a:ext cx="7358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измеримый, </a:t>
            </a:r>
            <a:r>
              <a:rPr lang="en-US" sz="1600" b="1" dirty="0" smtClean="0">
                <a:solidFill>
                  <a:srgbClr val="002060"/>
                </a:solidFill>
              </a:rPr>
              <a:t>motivational (</a:t>
            </a:r>
            <a:r>
              <a:rPr lang="ru-RU" sz="1600" b="1" dirty="0" smtClean="0">
                <a:solidFill>
                  <a:srgbClr val="002060"/>
                </a:solidFill>
              </a:rPr>
              <a:t>мотивирующий или стимулирующий), </a:t>
            </a:r>
            <a:r>
              <a:rPr lang="en-US" sz="1600" b="1" dirty="0" smtClean="0">
                <a:solidFill>
                  <a:srgbClr val="002060"/>
                </a:solidFill>
              </a:rPr>
              <a:t>manageable (</a:t>
            </a:r>
            <a:r>
              <a:rPr lang="ru-RU" sz="1600" b="1" dirty="0" smtClean="0">
                <a:solidFill>
                  <a:srgbClr val="002060"/>
                </a:solidFill>
              </a:rPr>
              <a:t>осуществимый)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4744" y="3357562"/>
            <a:ext cx="53578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достижимый, </a:t>
            </a:r>
            <a:r>
              <a:rPr lang="en-US" sz="1600" b="1" dirty="0" smtClean="0">
                <a:solidFill>
                  <a:srgbClr val="002060"/>
                </a:solidFill>
              </a:rPr>
              <a:t>acceptable (</a:t>
            </a:r>
            <a:r>
              <a:rPr lang="ru-RU" sz="1600" b="1" dirty="0" smtClean="0">
                <a:solidFill>
                  <a:srgbClr val="002060"/>
                </a:solidFill>
              </a:rPr>
              <a:t>желаемый), </a:t>
            </a:r>
            <a:r>
              <a:rPr lang="en-US" sz="1600" b="1" dirty="0" smtClean="0">
                <a:solidFill>
                  <a:srgbClr val="002060"/>
                </a:solidFill>
              </a:rPr>
              <a:t>ambitious (</a:t>
            </a:r>
            <a:r>
              <a:rPr lang="ru-RU" sz="1600" b="1" dirty="0" smtClean="0">
                <a:solidFill>
                  <a:srgbClr val="002060"/>
                </a:solidFill>
              </a:rPr>
              <a:t>амбициозный), </a:t>
            </a:r>
            <a:r>
              <a:rPr lang="en-US" sz="1600" b="1" dirty="0" smtClean="0">
                <a:solidFill>
                  <a:srgbClr val="002060"/>
                </a:solidFill>
              </a:rPr>
              <a:t>action-oriented (</a:t>
            </a:r>
            <a:r>
              <a:rPr lang="ru-RU" sz="1600" b="1" dirty="0" smtClean="0">
                <a:solidFill>
                  <a:srgbClr val="002060"/>
                </a:solidFill>
              </a:rPr>
              <a:t>ориентированный на </a:t>
            </a:r>
            <a:r>
              <a:rPr lang="ru-RU" sz="1600" b="1" dirty="0" smtClean="0">
                <a:solidFill>
                  <a:srgbClr val="002060"/>
                </a:solidFill>
              </a:rPr>
              <a:t>действие)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29058" y="4357694"/>
            <a:ext cx="492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реалистичный, </a:t>
            </a:r>
            <a:r>
              <a:rPr lang="en-US" sz="1600" b="1" dirty="0" smtClean="0">
                <a:solidFill>
                  <a:srgbClr val="002060"/>
                </a:solidFill>
              </a:rPr>
              <a:t>reasonable </a:t>
            </a:r>
            <a:r>
              <a:rPr lang="en-US" sz="1600" b="1" dirty="0" smtClean="0">
                <a:solidFill>
                  <a:srgbClr val="002060"/>
                </a:solidFill>
              </a:rPr>
              <a:t>(</a:t>
            </a:r>
            <a:r>
              <a:rPr lang="ru-RU" sz="1600" b="1" dirty="0" smtClean="0">
                <a:solidFill>
                  <a:srgbClr val="002060"/>
                </a:solidFill>
              </a:rPr>
              <a:t>целесообразный), </a:t>
            </a:r>
            <a:r>
              <a:rPr lang="en-US" sz="1600" b="1" dirty="0" smtClean="0">
                <a:solidFill>
                  <a:srgbClr val="002060"/>
                </a:solidFill>
              </a:rPr>
              <a:t>rewarding (</a:t>
            </a:r>
            <a:r>
              <a:rPr lang="ru-RU" sz="1600" b="1" dirty="0" smtClean="0">
                <a:solidFill>
                  <a:srgbClr val="002060"/>
                </a:solidFill>
              </a:rPr>
              <a:t>рентабельный), </a:t>
            </a:r>
            <a:r>
              <a:rPr lang="en-US" sz="1600" b="1" dirty="0" smtClean="0">
                <a:solidFill>
                  <a:srgbClr val="002060"/>
                </a:solidFill>
              </a:rPr>
              <a:t>result-oriented (</a:t>
            </a:r>
            <a:r>
              <a:rPr lang="ru-RU" sz="1600" b="1" dirty="0" smtClean="0">
                <a:solidFill>
                  <a:srgbClr val="002060"/>
                </a:solidFill>
              </a:rPr>
              <a:t>ориентированный на результат) 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5643578"/>
            <a:ext cx="62151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своевременный, </a:t>
            </a:r>
            <a:r>
              <a:rPr lang="en-US" sz="1600" b="1" dirty="0" smtClean="0">
                <a:solidFill>
                  <a:srgbClr val="002060"/>
                </a:solidFill>
              </a:rPr>
              <a:t>time-bound (</a:t>
            </a:r>
            <a:r>
              <a:rPr lang="ru-RU" sz="1600" b="1" dirty="0" smtClean="0">
                <a:solidFill>
                  <a:srgbClr val="002060"/>
                </a:solidFill>
              </a:rPr>
              <a:t>ограниченный временными рамками), </a:t>
            </a:r>
            <a:r>
              <a:rPr lang="en-US" sz="1600" b="1" dirty="0" smtClean="0">
                <a:solidFill>
                  <a:srgbClr val="002060"/>
                </a:solidFill>
              </a:rPr>
              <a:t>tangible (</a:t>
            </a:r>
            <a:r>
              <a:rPr lang="ru-RU" sz="1600" b="1" dirty="0" smtClean="0">
                <a:solidFill>
                  <a:srgbClr val="002060"/>
                </a:solidFill>
              </a:rPr>
              <a:t>вещественный, осязаемый)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50882"/>
          </a:xfrm>
        </p:spPr>
        <p:txBody>
          <a:bodyPr/>
          <a:lstStyle/>
          <a:p>
            <a:r>
              <a:rPr lang="ru-RU" sz="1800" dirty="0" smtClean="0"/>
              <a:t>SMART не догма, вполне возможны дополнения и вариации….</a:t>
            </a:r>
            <a:endParaRPr lang="en-US" sz="1800" dirty="0" smtClean="0"/>
          </a:p>
          <a:p>
            <a:endParaRPr lang="ru-RU" sz="1800" dirty="0" smtClean="0"/>
          </a:p>
          <a:p>
            <a:r>
              <a:rPr lang="ru-RU" sz="1800" u="sng" dirty="0" smtClean="0"/>
              <a:t>SMARTER</a:t>
            </a:r>
            <a:r>
              <a:rPr lang="ru-RU" sz="1800" dirty="0" smtClean="0"/>
              <a:t>. Это вариация, в которой традиционный SMART дополнен двумя пунктами, позволяющими повысить вероятность достижения цели, а именно: </a:t>
            </a:r>
          </a:p>
          <a:p>
            <a:pPr indent="-3175">
              <a:buNone/>
            </a:pPr>
            <a:r>
              <a:rPr lang="ru-RU" sz="1800" b="1" dirty="0" smtClean="0"/>
              <a:t>E</a:t>
            </a:r>
            <a:r>
              <a:rPr lang="ru-RU" sz="1800" dirty="0" smtClean="0"/>
              <a:t>valuated - каждому этапу в достижении цели необходимо дать оценку, то есть наладить обратную связь; </a:t>
            </a:r>
          </a:p>
          <a:p>
            <a:pPr indent="-3175">
              <a:buNone/>
            </a:pPr>
            <a:r>
              <a:rPr lang="ru-RU" sz="1800" b="1" dirty="0" smtClean="0"/>
              <a:t>R</a:t>
            </a:r>
            <a:r>
              <a:rPr lang="ru-RU" sz="1800" dirty="0" smtClean="0"/>
              <a:t>eviewed - цель должна периодически пересматриваться и корректироваться на основании разных данных</a:t>
            </a: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SMARTER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/>
        </p:nvGraphicFramePr>
        <p:xfrm>
          <a:off x="-71470" y="785771"/>
          <a:ext cx="9144000" cy="607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00ay7t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7" y="1142984"/>
            <a:ext cx="7852154" cy="521383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чем подумали?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85786" y="5214950"/>
            <a:ext cx="7858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Несоблюдение принципа СТОП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опасно для жизни!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udilnik-tsel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1214422"/>
            <a:ext cx="2344702" cy="2714644"/>
          </a:xfrm>
          <a:prstGeom prst="rect">
            <a:avLst/>
          </a:prstGeom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2" y="1142984"/>
          <a:ext cx="6829444" cy="4594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СТОП!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022320"/>
          </a:xfrm>
        </p:spPr>
        <p:txBody>
          <a:bodyPr/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Возможно в некоторых ситуациях,  </a:t>
            </a:r>
          </a:p>
          <a:p>
            <a:pPr>
              <a:buNone/>
            </a:pPr>
            <a:r>
              <a:rPr lang="ru-RU" b="1" dirty="0" smtClean="0"/>
              <a:t>способ Юлия Цезаря</a:t>
            </a:r>
          </a:p>
          <a:p>
            <a:pPr>
              <a:buNone/>
            </a:pPr>
            <a:r>
              <a:rPr lang="ru-RU" b="1" dirty="0" smtClean="0"/>
              <a:t>«Все мосты сожжены, </a:t>
            </a:r>
          </a:p>
          <a:p>
            <a:pPr>
              <a:buNone/>
            </a:pPr>
            <a:r>
              <a:rPr lang="ru-RU" b="1" dirty="0" smtClean="0"/>
              <a:t>Рубикон должен быть перейден» </a:t>
            </a:r>
          </a:p>
          <a:p>
            <a:pPr>
              <a:buNone/>
            </a:pPr>
            <a:r>
              <a:rPr lang="ru-RU" b="1" dirty="0" smtClean="0"/>
              <a:t>и приведет к Успеху, однако….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Шаг назад позволяет…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Как часто и как надолго?</a:t>
            </a:r>
          </a:p>
          <a:p>
            <a:pPr>
              <a:buNone/>
            </a:pP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Сделай шаг назад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6" name="Рисунок 5" descr="cel-zadachi-dejstvie-rezult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1214422"/>
            <a:ext cx="2857520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Учебные цели… </a:t>
            </a:r>
          </a:p>
          <a:p>
            <a:pPr algn="ctr"/>
            <a:r>
              <a:rPr lang="ru-RU" sz="2400" dirty="0" smtClean="0"/>
              <a:t>Целеполагание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Поступил запрос…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Рисунок 4" descr="1.bmp"/>
          <p:cNvPicPr>
            <a:picLocks noChangeAspect="1"/>
          </p:cNvPicPr>
          <p:nvPr/>
        </p:nvPicPr>
        <p:blipFill>
          <a:blip r:embed="rId2" cstate="print"/>
          <a:srcRect r="31832"/>
          <a:stretch>
            <a:fillRect/>
          </a:stretch>
        </p:blipFill>
        <p:spPr>
          <a:xfrm>
            <a:off x="1403648" y="3501008"/>
            <a:ext cx="3024336" cy="2952328"/>
          </a:xfrm>
          <a:prstGeom prst="rect">
            <a:avLst/>
          </a:prstGeom>
          <a:ln>
            <a:noFill/>
          </a:ln>
          <a:effectLst>
            <a:outerShdw blurRad="50800" dist="50800" dir="5400000" sx="1000" sy="1000" algn="ctr" rotWithShape="0">
              <a:srgbClr val="000000"/>
            </a:outerShdw>
            <a:softEdge rad="112500"/>
          </a:effec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467544" y="980728"/>
            <a:ext cx="5616624" cy="2232248"/>
          </a:xfrm>
          <a:prstGeom prst="wedgeRoundRectCallout">
            <a:avLst>
              <a:gd name="adj1" fmla="val -14022"/>
              <a:gd name="adj2" fmla="val 6910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002060"/>
                </a:solidFill>
              </a:rPr>
              <a:t>Наша компания занимается таможенным декларированием товаров.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Необходим </a:t>
            </a:r>
            <a:r>
              <a:rPr lang="ru-RU" sz="1600" dirty="0" err="1" smtClean="0">
                <a:solidFill>
                  <a:srgbClr val="002060"/>
                </a:solidFill>
              </a:rPr>
              <a:t>э-курса</a:t>
            </a:r>
            <a:r>
              <a:rPr lang="ru-RU" sz="1600" dirty="0" smtClean="0">
                <a:solidFill>
                  <a:srgbClr val="002060"/>
                </a:solidFill>
              </a:rPr>
              <a:t> для первичной подготовки </a:t>
            </a:r>
            <a:r>
              <a:rPr lang="ru-RU" sz="1600" dirty="0" err="1" smtClean="0">
                <a:solidFill>
                  <a:srgbClr val="002060"/>
                </a:solidFill>
              </a:rPr>
              <a:t>СпТО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Курс должен работать дистанционно в синхронном и асинхронном режимах на основе модели «Узнай – попробуй – сделай сам – обсуди – реши бизнес-кейс». </a:t>
            </a:r>
          </a:p>
          <a:p>
            <a:pPr algn="ctr"/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220072" y="3717032"/>
            <a:ext cx="3248744" cy="1640794"/>
          </a:xfrm>
          <a:prstGeom prst="wedgeRoundRectCallout">
            <a:avLst>
              <a:gd name="adj1" fmla="val -80329"/>
              <a:gd name="adj2" fmla="val -3613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 smtClean="0">
                <a:solidFill>
                  <a:srgbClr val="002060"/>
                </a:solidFill>
              </a:rPr>
              <a:t>Ваша модель гарантированно будет работать, если вы четко сформулируете, что будет делать обучаемый по окончанию курса</a:t>
            </a:r>
          </a:p>
          <a:p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95250" indent="0">
              <a:buNone/>
            </a:pPr>
            <a:r>
              <a:rPr lang="ru-RU" dirty="0" smtClean="0"/>
              <a:t>Четкое, явное описание желательных результатов, которые можно оценить и измерить – самый важный шаг на пути создания действенных учебных материалов. </a:t>
            </a:r>
          </a:p>
          <a:p>
            <a:pPr marL="95250" indent="0">
              <a:buNone/>
            </a:pPr>
            <a:r>
              <a:rPr lang="ru-RU" dirty="0" smtClean="0"/>
              <a:t>Хорошо описанные цели – это главный инструмент, который используют:</a:t>
            </a:r>
          </a:p>
          <a:p>
            <a:endParaRPr lang="ru-RU" dirty="0" smtClean="0"/>
          </a:p>
          <a:p>
            <a:pPr marL="536575" lvl="0" indent="-174625">
              <a:buFont typeface="Arial" pitchFamily="34" charset="0"/>
              <a:buChar char="•"/>
            </a:pPr>
            <a:r>
              <a:rPr lang="ru-RU" b="1" dirty="0" smtClean="0"/>
              <a:t>заказчик</a:t>
            </a:r>
            <a:r>
              <a:rPr lang="ru-RU" dirty="0" smtClean="0"/>
              <a:t>, чтобы определить результаты выполненной разработки: действительно ли изменилось поведение обучаемых, приобрели ли они нужные навыки, сформированы ли в достаточном объеме компетенции;</a:t>
            </a:r>
          </a:p>
          <a:p>
            <a:pPr marL="536575" lvl="0" indent="-174625">
              <a:buFont typeface="Arial" pitchFamily="34" charset="0"/>
              <a:buChar char="•"/>
            </a:pPr>
            <a:r>
              <a:rPr lang="ru-RU" b="1" dirty="0" smtClean="0"/>
              <a:t>обучаемый</a:t>
            </a:r>
            <a:r>
              <a:rPr lang="ru-RU" dirty="0" smtClean="0"/>
              <a:t>, так их его интересует «зачем мне нужен этот курс, что я приобрету нового после его прохождения?».</a:t>
            </a:r>
          </a:p>
          <a:p>
            <a:pPr marL="536575" lvl="0" indent="-174625">
              <a:buFont typeface="Arial" pitchFamily="34" charset="0"/>
              <a:buChar char="•"/>
            </a:pPr>
            <a:r>
              <a:rPr lang="ru-RU" b="1" dirty="0" smtClean="0"/>
              <a:t>разработчик</a:t>
            </a:r>
            <a:r>
              <a:rPr lang="ru-RU" dirty="0" smtClean="0"/>
              <a:t>, поскольку в соответствии с целями продумывает стратегию курса, структуру, подбирает учебные материалы, придумывает интеракции, обратную связь и пр.;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Почему так важно </a:t>
            </a:r>
            <a:r>
              <a:rPr lang="ru-RU" dirty="0" err="1" smtClean="0"/>
              <a:t>целеполагание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981075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Совпадение целей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981075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Цель описывает ожидаемый результат, а не процесс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175662"/>
            <a:ext cx="8229600" cy="4896544"/>
          </a:xfrm>
        </p:spPr>
        <p:txBody>
          <a:bodyPr/>
          <a:lstStyle/>
          <a:p>
            <a:pPr marL="95250" indent="14288">
              <a:buNone/>
            </a:pPr>
            <a:r>
              <a:rPr lang="ru-RU" dirty="0" smtClean="0"/>
              <a:t>Для всех трех групп цель – это описание результата, а не самого учебного процесса. </a:t>
            </a:r>
          </a:p>
          <a:p>
            <a:pPr marL="95250" indent="14288">
              <a:buNone/>
            </a:pPr>
            <a:r>
              <a:rPr lang="ru-RU" dirty="0" smtClean="0"/>
              <a:t>Только получив описание всех трех целей, можно вывести единую, в которой должны быть:</a:t>
            </a:r>
          </a:p>
          <a:p>
            <a:pPr marL="95250" indent="14288">
              <a:buNone/>
            </a:pPr>
            <a:endParaRPr lang="ru-RU" sz="800" dirty="0" smtClean="0"/>
          </a:p>
          <a:p>
            <a:pPr lvl="0" indent="-269875">
              <a:buFont typeface="Arial" pitchFamily="34" charset="0"/>
              <a:buChar char="•"/>
            </a:pPr>
            <a:r>
              <a:rPr lang="ru-RU" dirty="0" smtClean="0"/>
              <a:t>действия (исполнение),</a:t>
            </a:r>
          </a:p>
          <a:p>
            <a:pPr lvl="0" indent="-269875">
              <a:buFont typeface="Arial" pitchFamily="34" charset="0"/>
              <a:buChar char="•"/>
            </a:pPr>
            <a:r>
              <a:rPr lang="ru-RU" dirty="0" smtClean="0"/>
              <a:t>условия выполнения,</a:t>
            </a:r>
          </a:p>
          <a:p>
            <a:pPr lvl="0" indent="-269875">
              <a:buFont typeface="Arial" pitchFamily="34" charset="0"/>
              <a:buChar char="•"/>
            </a:pPr>
            <a:r>
              <a:rPr lang="ru-RU" dirty="0" smtClean="0"/>
              <a:t>критерии успешности выполнения.</a:t>
            </a:r>
          </a:p>
          <a:p>
            <a:pPr>
              <a:buNone/>
            </a:pPr>
            <a:endParaRPr lang="ru-RU" dirty="0" smtClean="0"/>
          </a:p>
          <a:p>
            <a:pPr marL="95250" indent="14288">
              <a:buNone/>
            </a:pPr>
            <a:r>
              <a:rPr lang="ru-RU" dirty="0" smtClean="0"/>
              <a:t>Если цель достаточно полно  и точно определена, то </a:t>
            </a:r>
            <a:r>
              <a:rPr lang="ru-RU" dirty="0" smtClean="0"/>
              <a:t>вы получите </a:t>
            </a:r>
            <a:r>
              <a:rPr lang="ru-RU" dirty="0" smtClean="0"/>
              <a:t>явные ответы на следующие вопросы: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Что именно сможет делать </a:t>
            </a:r>
            <a:r>
              <a:rPr lang="ru-RU" dirty="0" smtClean="0"/>
              <a:t>обучаемый после курса?</a:t>
            </a:r>
            <a:endParaRPr lang="ru-RU" dirty="0" smtClean="0"/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При каких условиях он это сможет делать?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/>
              <a:t>Насколько хорошо он это сможет делать?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– это описание результата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448754"/>
          <a:ext cx="8229600" cy="2194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2060"/>
                          </a:solidFill>
                        </a:rPr>
                        <a:t>Исполнение (что сможет делать обучаемый)</a:t>
                      </a:r>
                      <a:endParaRPr lang="ru-RU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Убивать драконов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Условия (при каких условиях будет осуществляться желаемое поведение или исполнение)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Критерии (насколько хорошо должно выполняться исполнение)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Проверим</a:t>
            </a:r>
            <a:r>
              <a:rPr lang="ru-RU" dirty="0" smtClean="0"/>
              <a:t>, хорошо ли определена </a:t>
            </a:r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6" name="Рисунок 5" descr="9.jpg"/>
          <p:cNvPicPr>
            <a:picLocks noChangeAspect="1"/>
          </p:cNvPicPr>
          <p:nvPr/>
        </p:nvPicPr>
        <p:blipFill>
          <a:blip r:embed="rId3" cstate="print"/>
          <a:srcRect l="11719" t="14624" b="14344"/>
          <a:stretch>
            <a:fillRect/>
          </a:stretch>
        </p:blipFill>
        <p:spPr>
          <a:xfrm flipH="1">
            <a:off x="1785918" y="4143380"/>
            <a:ext cx="5381620" cy="2428916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071538" y="3643314"/>
            <a:ext cx="2286016" cy="1571636"/>
          </a:xfrm>
          <a:prstGeom prst="cloudCallout">
            <a:avLst>
              <a:gd name="adj1" fmla="val 92960"/>
              <a:gd name="adj2" fmla="val 3040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Мастер, я хочу научиться убивать драконов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5786446" y="3214686"/>
            <a:ext cx="3357554" cy="1857388"/>
          </a:xfrm>
          <a:prstGeom prst="cloudCallout">
            <a:avLst>
              <a:gd name="adj1" fmla="val -20876"/>
              <a:gd name="adj2" fmla="val 66263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Готов ли ты 5 лет учиться с утра до вечера и отдать все свое имущество за </a:t>
            </a:r>
            <a:r>
              <a:rPr lang="ru-RU" sz="1600" dirty="0" smtClean="0">
                <a:solidFill>
                  <a:srgbClr val="002060"/>
                </a:solidFill>
              </a:rPr>
              <a:t>эту науку</a:t>
            </a:r>
            <a:r>
              <a:rPr lang="ru-RU" sz="1600" dirty="0" smtClean="0">
                <a:solidFill>
                  <a:srgbClr val="002060"/>
                </a:solidFill>
              </a:rPr>
              <a:t>?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3786182" y="928670"/>
            <a:ext cx="4572000" cy="408623"/>
          </a:xfrm>
          <a:prstGeom prst="wedgeRoundRectCallout">
            <a:avLst>
              <a:gd name="adj1" fmla="val -15661"/>
              <a:gd name="adj2" fmla="val 8730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Кто? Что?  Где? Когда? Почему? Как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000108"/>
            <a:ext cx="8286808" cy="480800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Цель заказчика:  </a:t>
            </a:r>
          </a:p>
          <a:p>
            <a:pPr marL="95250" indent="0">
              <a:buNone/>
            </a:pPr>
            <a:r>
              <a:rPr lang="ru-RU" dirty="0" smtClean="0"/>
              <a:t>Распознавать в текстах договоров ошибки, связанные с данными контрагентов сделки.</a:t>
            </a:r>
          </a:p>
          <a:p>
            <a:pPr marL="95250" indent="0">
              <a:buNone/>
            </a:pPr>
            <a:r>
              <a:rPr lang="ru-RU" dirty="0" smtClean="0"/>
              <a:t>Цель </a:t>
            </a:r>
            <a:r>
              <a:rPr lang="ru-RU" dirty="0" smtClean="0"/>
              <a:t>разработчика</a:t>
            </a:r>
            <a:r>
              <a:rPr lang="ru-RU" dirty="0" smtClean="0"/>
              <a:t>?  ______________________</a:t>
            </a:r>
          </a:p>
          <a:p>
            <a:pPr marL="95250" indent="0">
              <a:buNone/>
            </a:pPr>
            <a:r>
              <a:rPr lang="ru-RU" dirty="0" smtClean="0"/>
              <a:t>Цель </a:t>
            </a:r>
            <a:r>
              <a:rPr lang="ru-RU" dirty="0" smtClean="0"/>
              <a:t>слушателя</a:t>
            </a:r>
            <a:r>
              <a:rPr lang="ru-RU" dirty="0" smtClean="0"/>
              <a:t>? _________________________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Явное - неявное исполнение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/>
        </p:nvGraphicFramePr>
        <p:xfrm>
          <a:off x="571472" y="3071810"/>
          <a:ext cx="8229600" cy="31140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Явное исполнение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Индикатор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Учить наизусть  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за 16 минут стихотворение 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из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16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строк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Неявное исполнение </a:t>
                      </a: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2060"/>
                          </a:solidFill>
                        </a:rPr>
                        <a:t>Различать декларацию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 на товары, транзитную декларацию, пассажирскую декларацию,</a:t>
                      </a:r>
                    </a:p>
                    <a:p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Декларацию на транспортное средство</a:t>
                      </a:r>
                      <a:endParaRPr lang="ru-RU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0223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Цель: </a:t>
            </a:r>
          </a:p>
          <a:p>
            <a:pPr>
              <a:buNone/>
            </a:pPr>
            <a:r>
              <a:rPr lang="ru-RU" dirty="0" smtClean="0"/>
              <a:t>Вставлять в </a:t>
            </a:r>
            <a:r>
              <a:rPr lang="en-US" dirty="0" smtClean="0"/>
              <a:t>PowerPoint </a:t>
            </a:r>
            <a:r>
              <a:rPr lang="ru-RU" u="sng" dirty="0" err="1" smtClean="0"/>
              <a:t>тригеры</a:t>
            </a: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r>
              <a:rPr lang="ru-RU" dirty="0" smtClean="0"/>
              <a:t>Кто будет вставлять? </a:t>
            </a:r>
          </a:p>
          <a:p>
            <a:pPr>
              <a:buNone/>
            </a:pPr>
            <a:r>
              <a:rPr lang="ru-RU" dirty="0" smtClean="0"/>
              <a:t>Для чего готовится презентация?</a:t>
            </a:r>
          </a:p>
          <a:p>
            <a:pPr>
              <a:buNone/>
            </a:pPr>
            <a:r>
              <a:rPr lang="ru-RU" dirty="0" smtClean="0"/>
              <a:t>Поддерживается ли анимация после конвертации?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Определяя условия, желательно получить ответы на вопросы:</a:t>
            </a:r>
          </a:p>
          <a:p>
            <a:pPr>
              <a:buNone/>
            </a:pPr>
            <a:r>
              <a:rPr lang="ru-RU" dirty="0" smtClean="0"/>
              <a:t>В какой обстановке будет демонстрироваться желаемое поведение обучаемых?</a:t>
            </a:r>
          </a:p>
          <a:p>
            <a:pPr>
              <a:buNone/>
            </a:pPr>
            <a:r>
              <a:rPr lang="ru-RU" dirty="0" smtClean="0"/>
              <a:t>Что разрешается, что не разрешается использовать?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Можно при формулировке целей включать следующие условия:</a:t>
            </a:r>
          </a:p>
          <a:p>
            <a:pPr>
              <a:buNone/>
            </a:pPr>
            <a:r>
              <a:rPr lang="ru-RU" dirty="0" smtClean="0"/>
              <a:t>Получив список \ </a:t>
            </a:r>
            <a:r>
              <a:rPr lang="ru-RU" dirty="0" err="1" smtClean="0"/>
              <a:t>задачу\</a:t>
            </a:r>
            <a:r>
              <a:rPr lang="ru-RU" dirty="0" smtClean="0"/>
              <a:t> инструменты…</a:t>
            </a:r>
          </a:p>
          <a:p>
            <a:pPr>
              <a:buNone/>
            </a:pPr>
            <a:r>
              <a:rPr lang="ru-RU" dirty="0" smtClean="0"/>
              <a:t>Не пользуясь дополнительными материалами…</a:t>
            </a:r>
          </a:p>
          <a:p>
            <a:pPr>
              <a:buNone/>
            </a:pPr>
            <a:r>
              <a:rPr lang="ru-RU" dirty="0" smtClean="0"/>
              <a:t>Пользуясь любыми средствами…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Условия, при которых будет демонстрироваться исполнение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27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4643438" y="1142984"/>
            <a:ext cx="4071966" cy="1143008"/>
            <a:chOff x="928662" y="4572008"/>
            <a:chExt cx="7643866" cy="164307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928662" y="4572008"/>
              <a:ext cx="7643866" cy="1643074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600" dirty="0" smtClean="0">
                  <a:solidFill>
                    <a:srgbClr val="002060"/>
                  </a:solidFill>
                </a:rPr>
                <a:t>Триггер - это предварительно определённое действие или последовательность действий, осуществляемых автоматически…</a:t>
              </a:r>
            </a:p>
          </p:txBody>
        </p:sp>
        <p:sp>
          <p:nvSpPr>
            <p:cNvPr id="7" name="Блок-схема: узел суммирования 6"/>
            <p:cNvSpPr/>
            <p:nvPr/>
          </p:nvSpPr>
          <p:spPr>
            <a:xfrm>
              <a:off x="8143900" y="4714884"/>
              <a:ext cx="285752" cy="285752"/>
            </a:xfrm>
            <a:prstGeom prst="flowChartSummingJuncti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9375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Критерии включают в описание целей, чтобы зафиксировать: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Насколько хорошо надо подготовить обучаемого, чтоб он мог приступить к освоению следующей учебной задачи;</a:t>
            </a:r>
          </a:p>
          <a:p>
            <a:r>
              <a:rPr lang="ru-RU" dirty="0" smtClean="0"/>
              <a:t>Насколько хорошо должно выполняться требуемое действие, чтобы считать обучение законченным.</a:t>
            </a:r>
          </a:p>
          <a:p>
            <a:endParaRPr lang="ru-RU" dirty="0" smtClean="0"/>
          </a:p>
          <a:p>
            <a:pPr marL="95250" indent="0">
              <a:buNone/>
            </a:pPr>
            <a:r>
              <a:rPr lang="ru-RU" dirty="0" smtClean="0"/>
              <a:t>Критерии могут и не включаться в формулировку целей, но </a:t>
            </a:r>
            <a:r>
              <a:rPr lang="ru-RU" dirty="0" smtClean="0"/>
              <a:t>порой </a:t>
            </a:r>
            <a:r>
              <a:rPr lang="ru-RU" dirty="0" smtClean="0"/>
              <a:t>без них нельзя обойтись, особенно когда важна быстрота и точность исполнения.</a:t>
            </a:r>
          </a:p>
          <a:p>
            <a:pPr marL="95250" indent="0">
              <a:buNone/>
            </a:pPr>
            <a:endParaRPr lang="ru-RU" dirty="0" smtClean="0"/>
          </a:p>
          <a:p>
            <a:pPr marL="95250" indent="0">
              <a:buNone/>
            </a:pPr>
            <a:r>
              <a:rPr lang="ru-RU" dirty="0" smtClean="0"/>
              <a:t>Примеры:</a:t>
            </a:r>
          </a:p>
          <a:p>
            <a:pPr marL="438150" indent="-342900">
              <a:buFont typeface="+mj-lt"/>
              <a:buAutoNum type="arabicPeriod"/>
            </a:pPr>
            <a:r>
              <a:rPr lang="ru-RU" dirty="0" smtClean="0"/>
              <a:t>Безошибочно вносить достоверные данные о 100 потенциальных клиентах в день в базу данных «Учет клиентов» из различных </a:t>
            </a:r>
            <a:r>
              <a:rPr lang="ru-RU" dirty="0" err="1" smtClean="0"/>
              <a:t>интернет-источников</a:t>
            </a:r>
            <a:r>
              <a:rPr lang="ru-RU" dirty="0" smtClean="0"/>
              <a:t>.</a:t>
            </a:r>
          </a:p>
          <a:p>
            <a:pPr marL="438150" indent="-342900">
              <a:buFont typeface="+mj-lt"/>
              <a:buAutoNum type="arabicPeriod"/>
            </a:pPr>
            <a:r>
              <a:rPr lang="ru-RU" dirty="0" smtClean="0"/>
              <a:t>В соответствии с утвержденными в компании </a:t>
            </a:r>
            <a:r>
              <a:rPr lang="en-US" dirty="0" smtClean="0"/>
              <a:t>N </a:t>
            </a:r>
            <a:r>
              <a:rPr lang="ru-RU" dirty="0" smtClean="0"/>
              <a:t>инструкциями по технике безопасности разработать вводный инструктаж для новых сотрудников.</a:t>
            </a:r>
          </a:p>
          <a:p>
            <a:pPr marL="438150" indent="-342900">
              <a:buNone/>
            </a:pPr>
            <a:endParaRPr lang="ru-RU" dirty="0" smtClean="0"/>
          </a:p>
          <a:p>
            <a:pPr marL="438150" indent="-342900">
              <a:buNone/>
            </a:pPr>
            <a:r>
              <a:rPr lang="ru-RU" i="1" dirty="0" smtClean="0"/>
              <a:t>Поправьте</a:t>
            </a:r>
            <a:r>
              <a:rPr lang="ru-RU" i="1" dirty="0" smtClean="0"/>
              <a:t>!</a:t>
            </a:r>
            <a:r>
              <a:rPr lang="ru-RU" dirty="0" smtClean="0"/>
              <a:t> Подготовить </a:t>
            </a:r>
            <a:r>
              <a:rPr lang="ru-RU" dirty="0" smtClean="0"/>
              <a:t>и провести беседу о пожарах.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981075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(неполный)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57158" y="3071810"/>
            <a:ext cx="1500198" cy="1214446"/>
          </a:xfrm>
          <a:prstGeom prst="wedgeRoundRectCallout">
            <a:avLst>
              <a:gd name="adj1" fmla="val 73933"/>
              <a:gd name="adj2" fmla="val 5571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Можно вспомнить про </a:t>
            </a:r>
          </a:p>
          <a:p>
            <a:pPr algn="ctr"/>
            <a:r>
              <a:rPr lang="en-US" sz="1600" dirty="0" smtClean="0">
                <a:solidFill>
                  <a:srgbClr val="002060"/>
                </a:solidFill>
              </a:rPr>
              <a:t>SMARTER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и СТОП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2500306"/>
            <a:ext cx="16430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Кто?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Что?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Где?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Когда?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Почему?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Как?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3543296" cy="5022320"/>
          </a:xfrm>
        </p:spPr>
        <p:txBody>
          <a:bodyPr/>
          <a:lstStyle/>
          <a:p>
            <a:r>
              <a:rPr lang="ru-RU" sz="2000" dirty="0" smtClean="0"/>
              <a:t>Хорошо определенная цель обучения – залог успеха курса с желаемым  (заданным) результатом.</a:t>
            </a:r>
          </a:p>
          <a:p>
            <a:r>
              <a:rPr lang="ru-RU" sz="2000" dirty="0" smtClean="0"/>
              <a:t>Надо ли предъявлять цели обучаемым?</a:t>
            </a:r>
          </a:p>
          <a:p>
            <a:r>
              <a:rPr lang="ru-RU" sz="2000" dirty="0" smtClean="0"/>
              <a:t>Если да, то как?</a:t>
            </a:r>
          </a:p>
          <a:p>
            <a:r>
              <a:rPr lang="ru-RU" sz="2000" u="sng" dirty="0" smtClean="0"/>
              <a:t>Может уточним у обучаемых?</a:t>
            </a:r>
            <a:endParaRPr lang="ru-RU" sz="2000" u="sng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Итак…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5" name="Рисунок 4" descr="v1twbgms0mo9rzv2.jpg"/>
          <p:cNvPicPr>
            <a:picLocks noChangeAspect="1"/>
          </p:cNvPicPr>
          <p:nvPr/>
        </p:nvPicPr>
        <p:blipFill>
          <a:blip r:embed="rId2" cstate="print"/>
          <a:srcRect l="31797" t="7373" r="21198" b="9677"/>
          <a:stretch>
            <a:fillRect/>
          </a:stretch>
        </p:blipFill>
        <p:spPr>
          <a:xfrm>
            <a:off x="4286248" y="428604"/>
            <a:ext cx="4429156" cy="5862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Целепредъявление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768009" cy="5525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33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4678" y="4704172"/>
            <a:ext cx="2871770" cy="21538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Есть мнение!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1259632" y="404664"/>
            <a:ext cx="7384334" cy="3738716"/>
          </a:xfrm>
          <a:prstGeom prst="cloudCallout">
            <a:avLst>
              <a:gd name="adj1" fmla="val -3146"/>
              <a:gd name="adj2" fmla="val 63211"/>
            </a:avLst>
          </a:prstGeom>
          <a:solidFill>
            <a:schemeClr val="accent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600" dirty="0" smtClean="0">
              <a:solidFill>
                <a:srgbClr val="002060"/>
              </a:solidFill>
            </a:endParaRPr>
          </a:p>
          <a:p>
            <a:pPr marL="177800" lvl="0"/>
            <a:r>
              <a:rPr lang="ru-RU" sz="1600" dirty="0" smtClean="0">
                <a:solidFill>
                  <a:srgbClr val="002060"/>
                </a:solidFill>
              </a:rPr>
              <a:t>В процессе работы с материалами данного курса каждый из вас, возможно, будет стремиться к достижению своей цели. </a:t>
            </a:r>
          </a:p>
          <a:p>
            <a:pPr marL="177800" lvl="0"/>
            <a:r>
              <a:rPr lang="ru-RU" sz="1600" dirty="0" smtClean="0">
                <a:solidFill>
                  <a:srgbClr val="002060"/>
                </a:solidFill>
              </a:rPr>
              <a:t>Однако, ваша учебная деятельность будет организована таким образом, что бы вы могли по окончании курса демонстрировать: </a:t>
            </a:r>
          </a:p>
          <a:p>
            <a:pPr marL="268288" lvl="0" indent="-90488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знание порядков и правил таможенного дела в РФ, </a:t>
            </a:r>
          </a:p>
          <a:p>
            <a:pPr marL="268288" lvl="0" indent="-90488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применение полученных навыков при таможенном декларировании товаров.  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redit-malomu-buisnessu.jpg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67544" y="1268760"/>
            <a:ext cx="4286250" cy="28575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курса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5" name="Содержимое 2"/>
          <p:cNvSpPr txBox="1">
            <a:spLocks noGrp="1"/>
          </p:cNvSpPr>
          <p:nvPr>
            <p:ph idx="1"/>
          </p:nvPr>
        </p:nvSpPr>
        <p:spPr bwMode="auto">
          <a:xfrm>
            <a:off x="230832" y="980728"/>
            <a:ext cx="8229600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5250" indent="14288">
              <a:buNone/>
            </a:pPr>
            <a:r>
              <a:rPr lang="ru-RU" sz="1800" dirty="0" smtClean="0"/>
              <a:t>В процессе работы с материалами данного курса </a:t>
            </a:r>
          </a:p>
          <a:p>
            <a:pPr marL="95250" indent="14288">
              <a:buNone/>
            </a:pPr>
            <a:r>
              <a:rPr lang="ru-RU" sz="1800" dirty="0" smtClean="0"/>
              <a:t>		вы достигните </a:t>
            </a:r>
          </a:p>
          <a:p>
            <a:pPr marL="95250" indent="14288">
              <a:buNone/>
            </a:pPr>
            <a:r>
              <a:rPr lang="ru-RU" sz="1800" dirty="0" smtClean="0"/>
              <a:t>			следующей </a:t>
            </a:r>
          </a:p>
          <a:p>
            <a:pPr marL="95250" indent="14288">
              <a:buNone/>
            </a:pPr>
            <a:r>
              <a:rPr lang="ru-RU" sz="1800" dirty="0" smtClean="0"/>
              <a:t>				цели: </a:t>
            </a:r>
          </a:p>
          <a:p>
            <a:pPr marL="95250" marR="0" lvl="0" indent="142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250" marR="0" lvl="0" indent="142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250" marR="0" lvl="0" indent="142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716016" y="1988840"/>
            <a:ext cx="3600400" cy="4014788"/>
          </a:xfrm>
          <a:prstGeom prst="wedgeRoundRectCallout">
            <a:avLst>
              <a:gd name="adj1" fmla="val -64046"/>
              <a:gd name="adj2" fmla="val -25124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Соблюдение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специалистами по таможенным операциям  порядков и правил, определенных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таможенным законодательством Таможенного союза и законодательством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Российской Федерацией в области таможенного дела при таможенном декларировании товаров.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411760" y="1196752"/>
            <a:ext cx="6408712" cy="3168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ЗАПРЕТИ́ТЬ.</a:t>
            </a:r>
          </a:p>
          <a:p>
            <a:pPr marL="452437" indent="-342900">
              <a:buNone/>
            </a:pPr>
            <a:r>
              <a:rPr lang="ru-RU" sz="1600" dirty="0" smtClean="0"/>
              <a:t>Не позволить, возбранить что-нибудь делать. </a:t>
            </a:r>
          </a:p>
          <a:p>
            <a:pPr marL="450850" indent="0">
              <a:buNone/>
            </a:pPr>
            <a:r>
              <a:rPr lang="ru-RU" sz="1600" i="1" dirty="0" smtClean="0"/>
              <a:t>Запретить свободный ввоз из-за границы (запретить ввоз сухофруктов из Таджикистана (май 2010). </a:t>
            </a:r>
          </a:p>
          <a:p>
            <a:pPr marL="425450" indent="-342900">
              <a:buNone/>
            </a:pPr>
            <a:r>
              <a:rPr lang="ru-RU" sz="1600" dirty="0" smtClean="0"/>
              <a:t>Не допустить что-нибудь стать предметом общественного пользования, потребления. </a:t>
            </a:r>
          </a:p>
          <a:p>
            <a:pPr marL="450850" indent="0">
              <a:buNone/>
            </a:pPr>
            <a:r>
              <a:rPr lang="ru-RU" sz="1600" i="1" dirty="0" smtClean="0"/>
              <a:t>В Финляндию запрещено ввозить картофель, саженцы, грунт (землю для растений), компост. </a:t>
            </a:r>
          </a:p>
          <a:p>
            <a:pPr marL="450850" indent="0">
              <a:buNone/>
            </a:pPr>
            <a:r>
              <a:rPr lang="ru-RU" sz="1600" i="1" dirty="0" smtClean="0"/>
              <a:t>При въезде на территорию ЕС из страны, которая не является членом ЕС, к ввозу запрещены мясные и молочные продукты в любом количестве.</a:t>
            </a:r>
          </a:p>
          <a:p>
            <a:endParaRPr lang="ru-RU" sz="16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запрет? А ограничение?</a:t>
            </a:r>
            <a:endParaRPr lang="ru-RU" dirty="0"/>
          </a:p>
        </p:txBody>
      </p:sp>
      <p:pic>
        <p:nvPicPr>
          <p:cNvPr id="6" name="Рисунок 5" descr="no_cheese_240x120.jpg"/>
          <p:cNvPicPr>
            <a:picLocks noChangeAspect="1"/>
          </p:cNvPicPr>
          <p:nvPr/>
        </p:nvPicPr>
        <p:blipFill>
          <a:blip r:embed="rId3" cstate="print"/>
          <a:srcRect l="24981" r="22387"/>
          <a:stretch>
            <a:fillRect/>
          </a:stretch>
        </p:blipFill>
        <p:spPr>
          <a:xfrm>
            <a:off x="395536" y="1268760"/>
            <a:ext cx="1970745" cy="18722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544" y="4437112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ОГРАНИ́ЧИТЬ.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Стеснить известными пределами, условиями, поставить в какие-нибудь рамки, границы. Ограничить кого-нибудь в правах. </a:t>
            </a:r>
          </a:p>
          <a:p>
            <a:pPr marL="903288">
              <a:buNone/>
            </a:pPr>
            <a:r>
              <a:rPr lang="ru-RU" sz="1600" i="1" dirty="0" smtClean="0">
                <a:solidFill>
                  <a:srgbClr val="002060"/>
                </a:solidFill>
              </a:rPr>
              <a:t>При въезде в Великобританию ввоз рыбы и продуктов из рыбы ограничен 20 кг на человека.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786742" cy="428580"/>
          </a:xfrm>
        </p:spPr>
        <p:txBody>
          <a:bodyPr>
            <a:normAutofit fontScale="90000"/>
          </a:bodyPr>
          <a:lstStyle/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«Закат на Босфоре»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929190" y="1142984"/>
            <a:ext cx="4000467" cy="3500462"/>
          </a:xfrm>
        </p:spPr>
        <p:txBody>
          <a:bodyPr/>
          <a:lstStyle/>
          <a:p>
            <a:pPr marL="95250" indent="266700">
              <a:buFont typeface="Wingdings" pitchFamily="2" charset="2"/>
              <a:buNone/>
            </a:pPr>
            <a:r>
              <a:rPr lang="ru-RU" sz="1600" dirty="0" smtClean="0"/>
              <a:t>Алекс Рай,  директор гостиничного комплекса «Райское наслаждение», предпочитал отдыхать в Турции.</a:t>
            </a:r>
          </a:p>
          <a:p>
            <a:pPr marL="95250" indent="266700">
              <a:buFont typeface="Wingdings" pitchFamily="2" charset="2"/>
              <a:buNone/>
            </a:pPr>
            <a:r>
              <a:rPr lang="ru-RU" sz="1600" dirty="0" smtClean="0"/>
              <a:t>Его </a:t>
            </a:r>
            <a:r>
              <a:rPr lang="ru-RU" dirty="0" smtClean="0"/>
              <a:t>пленяли бархатные закаты в Стамбуле, особенное удовольствие </a:t>
            </a:r>
            <a:r>
              <a:rPr lang="ru-RU" sz="1600" dirty="0" smtClean="0"/>
              <a:t>проводить уходящий день на террасе своего номера за чашечкой ароматного кофе с рюмкой фирменного бренди, наслаждаясь ароматной сигарой.</a:t>
            </a:r>
          </a:p>
          <a:p>
            <a:pPr marL="95250" indent="266700">
              <a:buFont typeface="Wingdings" pitchFamily="2" charset="2"/>
              <a:buNone/>
            </a:pPr>
            <a:r>
              <a:rPr lang="ru-RU" sz="1600" dirty="0" smtClean="0"/>
              <a:t>В эти моменты думалось лучше… Рождались новые идеи и </a:t>
            </a:r>
            <a:r>
              <a:rPr lang="ru-RU" sz="1600" dirty="0" err="1" smtClean="0"/>
              <a:t>бизнес-проекты</a:t>
            </a:r>
            <a:r>
              <a:rPr lang="ru-RU" sz="1600" dirty="0" smtClean="0"/>
              <a:t>…</a:t>
            </a:r>
          </a:p>
          <a:p>
            <a:pPr marL="95250" indent="266700">
              <a:buFont typeface="Wingdings" pitchFamily="2" charset="2"/>
              <a:buNone/>
            </a:pPr>
            <a:endParaRPr lang="ru-RU" sz="1600" dirty="0" smtClean="0"/>
          </a:p>
          <a:p>
            <a:pPr>
              <a:buFont typeface="Wingdings" pitchFamily="2" charset="2"/>
              <a:buNone/>
            </a:pPr>
            <a:endParaRPr lang="ru-RU" sz="1600" dirty="0" smtClean="0"/>
          </a:p>
        </p:txBody>
      </p:sp>
      <p:pic>
        <p:nvPicPr>
          <p:cNvPr id="7" name="Рисунок 6" descr="tur-bosf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285860"/>
            <a:ext cx="4347863" cy="2913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4643446"/>
            <a:ext cx="8286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266700">
              <a:buFont typeface="Wingdings" pitchFamily="2" charset="2"/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В один из таких вечеров Алекса осенило:  </a:t>
            </a:r>
          </a:p>
          <a:p>
            <a:pPr marL="95250" indent="266700">
              <a:buFont typeface="Wingdings" pitchFamily="2" charset="2"/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«А что если завести традицию – обязательный комплимент для </a:t>
            </a:r>
            <a:r>
              <a:rPr lang="ru-RU" sz="1600" dirty="0" err="1" smtClean="0">
                <a:solidFill>
                  <a:srgbClr val="002060"/>
                </a:solidFill>
              </a:rPr>
              <a:t>вип-персон</a:t>
            </a:r>
            <a:r>
              <a:rPr lang="ru-RU" sz="1600" dirty="0" smtClean="0">
                <a:solidFill>
                  <a:srgbClr val="002060"/>
                </a:solidFill>
              </a:rPr>
              <a:t>, останавливающихся в апартаментах «Турецкий паша». Скажем…  подарочный набор «Закат на Босфоре».</a:t>
            </a:r>
          </a:p>
          <a:p>
            <a:pPr marL="95250" indent="266700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Интересно, насколько затратной может быть эта идея?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dirty="0" smtClean="0"/>
              <a:t>Про </a:t>
            </a:r>
            <a:r>
              <a:rPr lang="ru-RU" dirty="0" err="1" smtClean="0"/>
              <a:t>ослов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285860"/>
            <a:ext cx="5400684" cy="4786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Ходжа Насреддин</a:t>
            </a:r>
            <a:r>
              <a:rPr lang="ru-RU" sz="1800" dirty="0" smtClean="0"/>
              <a:t> ежедневно переходил через границу со своим ослом, нагруженным корзинами с соломой. Так как все знали, что он промышляет контрабандой, стражники каждый раз обыскивали его с ног до головы. Они обыскивали самого Насреддина, осматривали солому, погружали её в воду, время от времени даже сжигали её, но никогда ничего не могли найти.</a:t>
            </a:r>
            <a:br>
              <a:rPr lang="ru-RU" sz="1800" dirty="0" smtClean="0"/>
            </a:br>
            <a:r>
              <a:rPr lang="ru-RU" sz="1800" dirty="0" smtClean="0"/>
              <a:t>Много лет спустя один из стражников встретил отошедшего от дел Ходжу в чайхане и спросил:</a:t>
            </a:r>
            <a:br>
              <a:rPr lang="ru-RU" sz="1800" dirty="0" smtClean="0"/>
            </a:br>
            <a:r>
              <a:rPr lang="ru-RU" sz="1800" dirty="0" smtClean="0"/>
              <a:t>–  Теперь тебе нечего скрывать, Насреддин. Расскажи мне, что ты перевозил через границу, когда мы никак не могли поймать тебя?</a:t>
            </a:r>
            <a:br>
              <a:rPr lang="ru-RU" sz="1800" dirty="0" smtClean="0"/>
            </a:br>
            <a:r>
              <a:rPr lang="ru-RU" sz="1800" dirty="0" smtClean="0"/>
              <a:t>–  </a:t>
            </a:r>
            <a:r>
              <a:rPr lang="ru-RU" sz="1800" dirty="0" err="1" smtClean="0"/>
              <a:t>Ослов</a:t>
            </a:r>
            <a:r>
              <a:rPr lang="ru-RU" sz="1800" dirty="0" smtClean="0"/>
              <a:t>, – отвечал Насреддин.</a:t>
            </a:r>
          </a:p>
          <a:p>
            <a:endParaRPr lang="ru-RU" sz="1800" dirty="0"/>
          </a:p>
        </p:txBody>
      </p:sp>
      <p:pic>
        <p:nvPicPr>
          <p:cNvPr id="4" name="Рисунок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3073646" cy="4295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6544"/>
          </a:xfrm>
        </p:spPr>
        <p:txBody>
          <a:bodyPr/>
          <a:lstStyle/>
          <a:p>
            <a:pPr marL="90488" indent="19050">
              <a:buNone/>
            </a:pPr>
            <a:r>
              <a:rPr lang="ru-RU" sz="2000" dirty="0" smtClean="0"/>
              <a:t>Выбирать вид таможенной процедуры,  </a:t>
            </a:r>
            <a:r>
              <a:rPr lang="ru-RU" sz="2000" i="1" dirty="0" smtClean="0"/>
              <a:t>оптимальный</a:t>
            </a:r>
            <a:r>
              <a:rPr lang="ru-RU" sz="2000" dirty="0" smtClean="0"/>
              <a:t> для конкретной сделки с учетом соблюдения требований таможенного законодательства ТС и законодательства РФ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модуля</a:t>
            </a:r>
            <a:endParaRPr lang="ru-RU" dirty="0"/>
          </a:p>
        </p:txBody>
      </p:sp>
      <p:pic>
        <p:nvPicPr>
          <p:cNvPr id="5" name="Рисунок 4" descr="Знак-вопрос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71810"/>
            <a:ext cx="1571636" cy="1599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428860" y="3071810"/>
            <a:ext cx="628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Хотите узнать почему оптимальный?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Тогда для начала стоит вспомнить, что одним из основных условий помещения товара под процедуру </a:t>
            </a:r>
            <a:r>
              <a:rPr lang="ru-RU" sz="2000" dirty="0" smtClean="0">
                <a:solidFill>
                  <a:srgbClr val="002060"/>
                </a:solidFill>
                <a:hlinkClick r:id="rId4" action="ppaction://hlinksldjump"/>
              </a:rPr>
              <a:t>является</a:t>
            </a:r>
            <a:r>
              <a:rPr lang="ru-RU" sz="2000" dirty="0" smtClean="0">
                <a:solidFill>
                  <a:srgbClr val="002060"/>
                </a:solidFill>
              </a:rPr>
              <a:t>…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596" y="1500174"/>
            <a:ext cx="8352928" cy="3156382"/>
          </a:xfrm>
        </p:spPr>
        <p:txBody>
          <a:bodyPr/>
          <a:lstStyle/>
          <a:p>
            <a:pPr algn="ctr"/>
            <a:r>
              <a:rPr lang="ru-RU" sz="2400" dirty="0" smtClean="0"/>
              <a:t>Учебные цели определяют, какие мероприятия необходимо включать в процесс обучения.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Надо ли предъявлять цели отдельных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мероприятий, событий, заданий?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«Итак, сегодня на лекции мы будем…» </a:t>
            </a:r>
          </a:p>
          <a:p>
            <a:pPr algn="ctr"/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что же мы будем изучать?</a:t>
            </a:r>
            <a:endParaRPr lang="ru-RU" dirty="0"/>
          </a:p>
        </p:txBody>
      </p:sp>
      <p:grpSp>
        <p:nvGrpSpPr>
          <p:cNvPr id="5" name="Группа 13"/>
          <p:cNvGrpSpPr/>
          <p:nvPr/>
        </p:nvGrpSpPr>
        <p:grpSpPr>
          <a:xfrm>
            <a:off x="-214346" y="1071546"/>
            <a:ext cx="10001288" cy="5224810"/>
            <a:chOff x="-316720" y="1556792"/>
            <a:chExt cx="10001288" cy="5224810"/>
          </a:xfrm>
        </p:grpSpPr>
        <p:graphicFrame>
          <p:nvGraphicFramePr>
            <p:cNvPr id="7" name="Схема 6"/>
            <p:cNvGraphicFramePr/>
            <p:nvPr/>
          </p:nvGraphicFramePr>
          <p:xfrm>
            <a:off x="-316720" y="3056990"/>
            <a:ext cx="10001288" cy="32067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Рисунок 3" descr="иван_царевич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5816" y="2355269"/>
              <a:ext cx="1973079" cy="143377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5" descr="molodilnie_yabloki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660" y="3271304"/>
              <a:ext cx="1571636" cy="20149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Рисунок 7" descr="molodilnye-yabloki_2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2700" y="1556792"/>
              <a:ext cx="1428761" cy="21431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9" name="Группа 8"/>
            <p:cNvGrpSpPr/>
            <p:nvPr/>
          </p:nvGrpSpPr>
          <p:grpSpPr>
            <a:xfrm>
              <a:off x="2267744" y="4970694"/>
              <a:ext cx="5857916" cy="474530"/>
              <a:chOff x="3160208" y="1500200"/>
              <a:chExt cx="1769014" cy="474530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3160208" y="1500200"/>
                <a:ext cx="1769014" cy="47453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Прямоугольник 10"/>
              <p:cNvSpPr/>
              <p:nvPr/>
            </p:nvSpPr>
            <p:spPr>
              <a:xfrm>
                <a:off x="3160208" y="1500200"/>
                <a:ext cx="1769014" cy="47453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7779" tIns="0" rIns="0" bIns="0" numCol="1" spcCol="1270" anchor="t" anchorCtr="0">
                <a:noAutofit/>
              </a:bodyPr>
              <a:lstStyle/>
              <a:p>
                <a:pPr lvl="0" algn="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rgbClr val="002060"/>
                    </a:solidFill>
                  </a:rPr>
                  <a:t>Иван - крестьянский сын  везет  для продажи на ярмарке </a:t>
                </a:r>
                <a:r>
                  <a:rPr lang="ru-RU" sz="1400" b="1" dirty="0" smtClean="0">
                    <a:solidFill>
                      <a:srgbClr val="002060"/>
                    </a:solidFill>
                  </a:rPr>
                  <a:t>обычные яблоки</a:t>
                </a:r>
                <a:r>
                  <a:rPr lang="ru-RU" sz="1400" b="1" kern="1200" dirty="0" smtClean="0">
                    <a:solidFill>
                      <a:srgbClr val="002060"/>
                    </a:solidFill>
                  </a:rPr>
                  <a:t> </a:t>
                </a:r>
                <a:endParaRPr lang="ru-RU" sz="1400" b="1" kern="1200" dirty="0">
                  <a:solidFill>
                    <a:srgbClr val="002060"/>
                  </a:solidFill>
                </a:endParaRPr>
              </a:p>
            </p:txBody>
          </p:sp>
        </p:grpSp>
        <p:pic>
          <p:nvPicPr>
            <p:cNvPr id="12" name="Рисунок 11" descr="Ivan_menshoj_razumombolshoj.jpg"/>
            <p:cNvPicPr>
              <a:picLocks noChangeAspect="1"/>
            </p:cNvPicPr>
            <p:nvPr/>
          </p:nvPicPr>
          <p:blipFill>
            <a:blip r:embed="rId10" cstate="print"/>
            <a:srcRect t="22499"/>
            <a:stretch>
              <a:fillRect/>
            </a:stretch>
          </p:blipFill>
          <p:spPr>
            <a:xfrm>
              <a:off x="2987824" y="5229200"/>
              <a:ext cx="1506476" cy="15524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Рисунок 12" descr="15314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4208" y="5394772"/>
              <a:ext cx="1810478" cy="13554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856" y="192654"/>
            <a:ext cx="5429288" cy="500042"/>
          </a:xfrm>
        </p:spPr>
        <p:txBody>
          <a:bodyPr/>
          <a:lstStyle/>
          <a:p>
            <a:r>
              <a:rPr lang="ru-RU" dirty="0" smtClean="0"/>
              <a:t>Какие бывают еще льготы?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71472" y="2484452"/>
          <a:ext cx="7967662" cy="465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proxozhdenie-igry-tri-bogatyrya-i-shamaxanskaya-carica.jpg"/>
          <p:cNvPicPr>
            <a:picLocks noChangeAspect="1"/>
          </p:cNvPicPr>
          <p:nvPr/>
        </p:nvPicPr>
        <p:blipFill>
          <a:blip r:embed="rId7" cstate="print"/>
          <a:srcRect b="6863"/>
          <a:stretch>
            <a:fillRect/>
          </a:stretch>
        </p:blipFill>
        <p:spPr>
          <a:xfrm>
            <a:off x="571472" y="1357298"/>
            <a:ext cx="485778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manufacture-of-hauberk_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86446" y="500042"/>
            <a:ext cx="233364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928794" y="785794"/>
          <a:ext cx="5572164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Пирамида </a:t>
            </a:r>
            <a:r>
              <a:rPr lang="ru-RU" dirty="0" err="1" smtClean="0"/>
              <a:t>Блума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5000636"/>
            <a:ext cx="5500726" cy="15716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Таксономия учебных целей американского педагога и психолога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Бенджамина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Блума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описывает деятельность обучаемых  через глаголы действия.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ic_01_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898186"/>
            <a:ext cx="6786610" cy="59598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Круг </a:t>
            </a:r>
            <a:r>
              <a:rPr lang="ru-RU" dirty="0" err="1" smtClean="0"/>
              <a:t>Блума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77e8d8265dc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648" r="12941"/>
          <a:stretch>
            <a:fillRect/>
          </a:stretch>
        </p:blipFill>
        <p:spPr>
          <a:xfrm>
            <a:off x="4572000" y="1714488"/>
            <a:ext cx="4214842" cy="47667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Кубик </a:t>
            </a:r>
            <a:r>
              <a:rPr lang="ru-RU" dirty="0" err="1" smtClean="0"/>
              <a:t>Блума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71546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Блум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является и автором нескольких оригинальных приёмов педагогической техники. Один из них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«Кубик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Блума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2000241"/>
            <a:ext cx="392909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 гранях кубика написаны начала вопросов: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«Почему»,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«Объясни»,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«Назови»,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«Предложи»,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«Придумай»,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«Поделись»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Учитель (или ученик) бросает кубик. Необходимо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сформулировать вопрос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к учебному материалу по той грани, на которую выпадет кубик.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487854">
            <a:off x="6038957" y="2674215"/>
            <a:ext cx="1271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Почему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 rot="1454199">
            <a:off x="4986057" y="4382966"/>
            <a:ext cx="1444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Объясни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 rot="19806118">
            <a:off x="7014021" y="4525842"/>
            <a:ext cx="1219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Назови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Отдохнем?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44</a:t>
            </a:fld>
            <a:endParaRPr lang="ru-RU"/>
          </a:p>
        </p:txBody>
      </p:sp>
      <p:pic>
        <p:nvPicPr>
          <p:cNvPr id="76802" name="Picture 2" descr="G:\Блум\voda.php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85728"/>
            <a:ext cx="4643471" cy="63706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1214422"/>
            <a:ext cx="33575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Какие ассоциации вызывают слова: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Джек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Матушка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Корова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Незнакомец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Бобы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Великан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Жена великана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Гусыня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Золотые яйца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Поющая арфа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Предъявление целей курса через ассоциации</a:t>
            </a:r>
            <a:endParaRPr lang="ru-RU" dirty="0"/>
          </a:p>
        </p:txBody>
      </p:sp>
      <p:pic>
        <p:nvPicPr>
          <p:cNvPr id="4" name="Picture 2" descr="C:\Users\amyakota\Pictures\курс\П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142984"/>
            <a:ext cx="5301802" cy="530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022320"/>
          </a:xfrm>
        </p:spPr>
        <p:txBody>
          <a:bodyPr/>
          <a:lstStyle/>
          <a:p>
            <a:pPr marL="95250" indent="0" algn="r">
              <a:buNone/>
            </a:pPr>
            <a:r>
              <a:rPr lang="ru-RU" dirty="0" smtClean="0"/>
              <a:t>«Всё, что человек способен представить в своем воображении, </a:t>
            </a:r>
          </a:p>
          <a:p>
            <a:pPr marL="95250" indent="0" algn="r">
              <a:buNone/>
            </a:pPr>
            <a:r>
              <a:rPr lang="ru-RU" dirty="0" smtClean="0"/>
              <a:t>другие сумеют претворить в жизнь»</a:t>
            </a:r>
          </a:p>
          <a:p>
            <a:pPr algn="r">
              <a:buNone/>
            </a:pPr>
            <a:r>
              <a:rPr lang="ru-RU" dirty="0" err="1" smtClean="0"/>
              <a:t>Жюль</a:t>
            </a:r>
            <a:r>
              <a:rPr lang="ru-RU" dirty="0" smtClean="0"/>
              <a:t> Верн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000" b="1" dirty="0" smtClean="0"/>
              <a:t>Сформулируйте цель курса предметом которого выступает </a:t>
            </a:r>
            <a:r>
              <a:rPr lang="ru-RU" sz="3600" b="1" dirty="0" smtClean="0"/>
              <a:t>ДЕРЕВО</a:t>
            </a:r>
            <a:endParaRPr lang="ru-RU" sz="36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Ассоциации</a:t>
            </a:r>
            <a:r>
              <a:rPr lang="ru-RU" dirty="0" smtClean="0"/>
              <a:t>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Аналогии?</a:t>
            </a:r>
          </a:p>
          <a:p>
            <a:pPr>
              <a:buNone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Прямая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Личная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Символическая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Фантастическая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sz="4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Ассоциации и аналогии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8643997" cy="4881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28826"/>
                <a:gridCol w="3398674"/>
                <a:gridCol w="331649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Аналогия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Описание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Пример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Прямая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Найди в окружающем мире внешние, структурные или функциональные аналоги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Застежка-липучка,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Плитка под мрамор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Личная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Представь проблему и почувствуй себя частью ее, посмотри на нее изнутри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Если бы я был</a:t>
                      </a:r>
                      <a:r>
                        <a:rPr lang="ru-RU" sz="16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…., то хотел бы быть в …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Символическая 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Обозначь обсуждаемый предмет или явление двумя словами, имеющими между собой явное противоречие. 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«Живой труп», «оптимистическая трагедия» или «человек в футляре»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Фантастическая 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представить как вмешательство чудесных сил может решать нашу проблему и теперь – тем более что целый арсенал магических предметов, почерпнутых нами из сказок, тоже в нашем распоряжении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Пришла фея, взмахнула волшебной палочкой</a:t>
                      </a:r>
                      <a:r>
                        <a:rPr lang="ru-RU" sz="16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и превратила тыкву в карету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Аналогии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80800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Алгоритм </a:t>
            </a:r>
            <a:r>
              <a:rPr lang="ru-RU" dirty="0" err="1" smtClean="0"/>
              <a:t>придумалнв</a:t>
            </a:r>
            <a:r>
              <a:rPr lang="ru-RU" dirty="0" smtClean="0"/>
              <a:t> начале 70 годов прошлого века Уильямом Гордоном, основателем Бостонской компании </a:t>
            </a:r>
            <a:r>
              <a:rPr lang="ru-RU" dirty="0" err="1" smtClean="0"/>
              <a:t>Synectics</a:t>
            </a:r>
            <a:r>
              <a:rPr lang="ru-RU" dirty="0" smtClean="0"/>
              <a:t> </a:t>
            </a:r>
            <a:r>
              <a:rPr lang="ru-RU" dirty="0" err="1" smtClean="0"/>
              <a:t>Inc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 Заслушивается имеющаяся информация по обсуждаемой проблеме.</a:t>
            </a:r>
          </a:p>
          <a:p>
            <a:pPr>
              <a:buNone/>
            </a:pPr>
            <a:r>
              <a:rPr lang="ru-RU" dirty="0" smtClean="0"/>
              <a:t>2. Заказчик определяет проблему и желаемую цель.</a:t>
            </a:r>
          </a:p>
          <a:p>
            <a:pPr>
              <a:buNone/>
            </a:pPr>
            <a:r>
              <a:rPr lang="ru-RU" dirty="0" smtClean="0"/>
              <a:t>3. Генерируется перечень ключевых слов, характеризующих проблему</a:t>
            </a:r>
          </a:p>
          <a:p>
            <a:pPr>
              <a:buNone/>
            </a:pPr>
            <a:r>
              <a:rPr lang="ru-RU" dirty="0" smtClean="0"/>
              <a:t>4. На основе этого списка с применением четырех методов </a:t>
            </a:r>
            <a:r>
              <a:rPr lang="ru-RU" dirty="0" err="1" smtClean="0"/>
              <a:t>синектики</a:t>
            </a:r>
            <a:r>
              <a:rPr lang="ru-RU" dirty="0" smtClean="0"/>
              <a:t> генерируется первый уровень абсурдных идей, непосредственно касающихся желаний заказчика</a:t>
            </a:r>
          </a:p>
          <a:p>
            <a:pPr>
              <a:buNone/>
            </a:pPr>
            <a:r>
              <a:rPr lang="ru-RU" dirty="0" smtClean="0"/>
              <a:t>5. На основе первого уровня руководитель просит сформировать второе поколение идей, сделав их максимально практичными, но при этом без потери оригинальности</a:t>
            </a:r>
          </a:p>
          <a:p>
            <a:pPr>
              <a:buNone/>
            </a:pPr>
            <a:r>
              <a:rPr lang="ru-RU" dirty="0" smtClean="0"/>
              <a:t>6. Из сформированных вариантов клиентом выбирается наиболее интересная версия.</a:t>
            </a:r>
          </a:p>
          <a:p>
            <a:pPr>
              <a:buNone/>
            </a:pPr>
            <a:r>
              <a:rPr lang="ru-RU" dirty="0" smtClean="0"/>
              <a:t>7. Совместным обсуждением версия доводится до стадии практического воплощения.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Можно сочетать с техникой «Дерево проблем»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использования техники «</a:t>
            </a:r>
            <a:r>
              <a:rPr lang="ru-RU" dirty="0" err="1" smtClean="0"/>
              <a:t>синектика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7365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Представьте свою Проблему в виде Задачи, которую просто нужно решить, в рабочем порядке. (так снимается «важность», другими словами, истерика).</a:t>
            </a:r>
          </a:p>
          <a:p>
            <a:pPr>
              <a:buNone/>
            </a:pPr>
            <a:r>
              <a:rPr lang="ru-RU" dirty="0" smtClean="0"/>
              <a:t>Продумайте и выпишите отдельным списком – список обстоятельств, мешающих выполнению задуманного. То, что нужно преодолеть.</a:t>
            </a:r>
          </a:p>
          <a:p>
            <a:pPr>
              <a:buNone/>
            </a:pPr>
            <a:r>
              <a:rPr lang="ru-RU" dirty="0" smtClean="0"/>
              <a:t>Ранжируйте, классифицируйте эти препятствия в порядке убывания (или возрастания!) сложности… как хотите, главное, привнесите систему в Ваш «список жалоб».</a:t>
            </a:r>
          </a:p>
          <a:p>
            <a:pPr>
              <a:buNone/>
            </a:pPr>
            <a:r>
              <a:rPr lang="ru-RU" dirty="0" smtClean="0"/>
              <a:t>Рисуем ствол дерева – две «рельсы»-линии, внутрь которых вписываем название своей проблемы (как на приблизительных схемах проезда пишут название улицы или проспекта).</a:t>
            </a:r>
          </a:p>
          <a:p>
            <a:pPr>
              <a:buNone/>
            </a:pPr>
            <a:r>
              <a:rPr lang="ru-RU" dirty="0" smtClean="0"/>
              <a:t>Рисуем горизонтальные линии – это ветви нашего дерева. В каждой ветке пишем препятствия (по одному препятствию на одну ветку!). На нижних ветках – самые лёгкие препятствия, на высоких – самые сложные.</a:t>
            </a:r>
          </a:p>
          <a:p>
            <a:pPr>
              <a:buNone/>
            </a:pPr>
            <a:r>
              <a:rPr lang="ru-RU" dirty="0" smtClean="0"/>
              <a:t>Представьте себе, что Вы – дровосек. Найдите способ обрубить все ветви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Строим и разрушаем дерево Проблем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329642" cy="5184576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В 1996 году Эдвин Локк (E. </a:t>
            </a:r>
            <a:r>
              <a:rPr lang="ru-RU" sz="1400" dirty="0" err="1" smtClean="0"/>
              <a:t>Loche</a:t>
            </a:r>
            <a:r>
              <a:rPr lang="ru-RU" sz="1400" dirty="0" smtClean="0"/>
              <a:t>) из </a:t>
            </a:r>
            <a:r>
              <a:rPr lang="ru-RU" sz="1400" dirty="0" err="1" smtClean="0"/>
              <a:t>Мэрилендского</a:t>
            </a:r>
            <a:r>
              <a:rPr lang="ru-RU" sz="1400" dirty="0" smtClean="0"/>
              <a:t> университета опубликовал результаты многолетнего исследования, посвященного взаимосвязи между постановкой цели с непосредственным выполнением задач. В этом исследовании приняли участие более 40 000 человек из 8 стран — от детей до ученых. Вот некоторые результаты данного исследования: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Чем труднее поставленная цель, тем значительнее чувство достигнутого.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Чем конкретнее цель, тем точнее регулируется деятельность.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Цели, которые одновременно и конкретны, и трудны, обусловливают наилучшую деятельность, направленную на их достижение.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Согласие с целями наиболее значимо, когда человек убежден, что:</a:t>
            </a:r>
          </a:p>
          <a:p>
            <a:pPr indent="-3175">
              <a:buNone/>
            </a:pPr>
            <a:r>
              <a:rPr lang="ru-RU" sz="1400" dirty="0" smtClean="0"/>
              <a:t>- цель важна;</a:t>
            </a:r>
          </a:p>
          <a:p>
            <a:pPr indent="-3175">
              <a:buNone/>
            </a:pPr>
            <a:r>
              <a:rPr lang="ru-RU" sz="1400" dirty="0" smtClean="0"/>
              <a:t>- цель достижима (или, по крайней мере, к ней можно приблизиться).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Постановка цели приносит наибольшую пользу, когда присутствует обратная связь, указывающая на продвижение к цели.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Постановка цели опосредует воздействие опыта предыдущих действий на последующие.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Цели стимулируют планирование.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Люди испытывают больше трудностей при достижении целей, если:</a:t>
            </a:r>
          </a:p>
          <a:p>
            <a:pPr indent="-3175">
              <a:buNone/>
            </a:pPr>
            <a:r>
              <a:rPr lang="ru-RU" sz="1400" dirty="0" smtClean="0"/>
              <a:t>- у них нет опыта или тренировки;</a:t>
            </a:r>
          </a:p>
          <a:p>
            <a:pPr indent="-3175">
              <a:buNone/>
            </a:pPr>
            <a:r>
              <a:rPr lang="ru-RU" sz="1400" dirty="0" smtClean="0"/>
              <a:t>- они находятся под чрезмерным давлением, принуждающим действовать;</a:t>
            </a:r>
          </a:p>
          <a:p>
            <a:pPr indent="-3175">
              <a:buNone/>
            </a:pPr>
            <a:r>
              <a:rPr lang="ru-RU" sz="1400" dirty="0" smtClean="0"/>
              <a:t>- на них сильно давление времени.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Цели оказывают влияние на личность.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Цели служат стандартами для чувства удовлетворенности собой».</a:t>
            </a:r>
          </a:p>
          <a:p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Взаимосвязь между постановкой цели с непосредственным выполнением задач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836712"/>
            <a:ext cx="82089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В давние времена один                   перегородил дорогу огромным камнем. 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Затем он спрятался и стал смотреть, кто же уберет препятствие с дороги. 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Некоторые из проезжающих  молча объезжали  камень,  другие громко ругали короля, что он не держит дороги в порядке. 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Но никто ничего не делал, чтобы убрать камень.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Шел мимо простой человек с тяжелой поклажей. 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Увидел камень, отложил свою ношу и стал двигать камень с дороги. 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После долгих напряженных стараний ему это, наконец, удалось. 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Человек собирался продолжить свой путь, как увидел под камнем….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pPr marL="1339850"/>
            <a:r>
              <a:rPr lang="ru-RU" sz="1600" dirty="0" smtClean="0">
                <a:solidFill>
                  <a:srgbClr val="002060"/>
                </a:solidFill>
              </a:rPr>
              <a:t>В мешочке было много золотых и записка от короля со словами: </a:t>
            </a:r>
          </a:p>
          <a:p>
            <a:pPr marL="1339850"/>
            <a:endParaRPr lang="ru-RU" sz="1600" dirty="0" smtClean="0">
              <a:solidFill>
                <a:srgbClr val="002060"/>
              </a:solidFill>
            </a:endParaRPr>
          </a:p>
          <a:p>
            <a:pPr marL="1339850" algn="ctr"/>
            <a:r>
              <a:rPr lang="ru-RU" sz="1600" dirty="0" smtClean="0">
                <a:solidFill>
                  <a:srgbClr val="002060"/>
                </a:solidFill>
              </a:rPr>
              <a:t>«Это золото принадлежит тому, кто не боится преодолевать препятствия </a:t>
            </a:r>
          </a:p>
          <a:p>
            <a:pPr marL="1339850" algn="ctr"/>
            <a:r>
              <a:rPr lang="ru-RU" sz="1600" dirty="0" smtClean="0">
                <a:solidFill>
                  <a:srgbClr val="002060"/>
                </a:solidFill>
              </a:rPr>
              <a:t>и видит в них возможность для улучшения своей жизни»     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k22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2" y="214290"/>
            <a:ext cx="738082" cy="1180931"/>
          </a:xfrm>
          <a:prstGeom prst="rect">
            <a:avLst/>
          </a:prstGeom>
        </p:spPr>
      </p:pic>
      <p:pic>
        <p:nvPicPr>
          <p:cNvPr id="8" name="Рисунок 7" descr="0000qpdy.jpg"/>
          <p:cNvPicPr>
            <a:picLocks noChangeAspect="1"/>
          </p:cNvPicPr>
          <p:nvPr/>
        </p:nvPicPr>
        <p:blipFill>
          <a:blip r:embed="rId3" cstate="print"/>
          <a:srcRect l="15637" r="6015" b="5530"/>
          <a:stretch>
            <a:fillRect/>
          </a:stretch>
        </p:blipFill>
        <p:spPr>
          <a:xfrm>
            <a:off x="7000892" y="2428868"/>
            <a:ext cx="1368568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meshok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4643447"/>
            <a:ext cx="1080500" cy="9286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5720" y="6000768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	</a:t>
            </a:r>
            <a:r>
              <a:rPr lang="en-US" sz="1600" dirty="0" smtClean="0">
                <a:solidFill>
                  <a:srgbClr val="002060"/>
                </a:solidFill>
              </a:rPr>
              <a:t>P.S.  </a:t>
            </a:r>
            <a:r>
              <a:rPr lang="ru-RU" sz="1600" dirty="0" smtClean="0">
                <a:solidFill>
                  <a:srgbClr val="002060"/>
                </a:solidFill>
              </a:rPr>
              <a:t>Мы верим, что наш курс станет вашим</a:t>
            </a:r>
            <a:r>
              <a:rPr lang="ru-RU" sz="2000" b="1" dirty="0" smtClean="0">
                <a:solidFill>
                  <a:srgbClr val="002060"/>
                </a:solidFill>
              </a:rPr>
              <a:t>                   </a:t>
            </a:r>
            <a:r>
              <a:rPr lang="ru-RU" sz="2800" b="1" dirty="0" smtClean="0">
                <a:solidFill>
                  <a:srgbClr val="002060"/>
                </a:solidFill>
              </a:rPr>
              <a:t>;)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Money00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5805264"/>
            <a:ext cx="927426" cy="695570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62074"/>
          </a:xfrm>
        </p:spPr>
        <p:txBody>
          <a:bodyPr/>
          <a:lstStyle/>
          <a:p>
            <a:pPr algn="r"/>
            <a:r>
              <a:rPr lang="ru-RU" dirty="0" smtClean="0"/>
              <a:t>Целедостижение?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Наш центр готов к сотрудничеству с вами!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8C7A-F2D6-4C33-BD2F-57D04D7830A1}" type="slidenum">
              <a:rPr lang="ru-RU" smtClean="0"/>
              <a:pPr/>
              <a:t>52</a:t>
            </a:fld>
            <a:endParaRPr lang="ru-RU"/>
          </a:p>
        </p:txBody>
      </p:sp>
      <p:pic>
        <p:nvPicPr>
          <p:cNvPr id="5" name="Рисунок 4" descr="смай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2357431"/>
            <a:ext cx="2857520" cy="21431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786" y="264318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Наталья Кузнецова –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зам.директора ЦПП «Верная линия»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mail@verline.ru</a:t>
            </a:r>
            <a:r>
              <a:rPr lang="ru-RU" dirty="0" smtClean="0">
                <a:solidFill>
                  <a:srgbClr val="002060"/>
                </a:solidFill>
              </a:rPr>
              <a:t> (электронная почта)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err="1" smtClean="0">
                <a:solidFill>
                  <a:srgbClr val="002060"/>
                </a:solidFill>
              </a:rPr>
              <a:t>verline_nvrsk</a:t>
            </a:r>
            <a:r>
              <a:rPr lang="en-US" dirty="0" smtClean="0">
                <a:solidFill>
                  <a:srgbClr val="002060"/>
                </a:solidFill>
              </a:rPr>
              <a:t>  (</a:t>
            </a:r>
            <a:r>
              <a:rPr lang="ru-RU" dirty="0" smtClean="0">
                <a:solidFill>
                  <a:srgbClr val="002060"/>
                </a:solidFill>
              </a:rPr>
              <a:t>логин в </a:t>
            </a:r>
            <a:r>
              <a:rPr lang="ru-RU" dirty="0" err="1" smtClean="0">
                <a:solidFill>
                  <a:srgbClr val="002060"/>
                </a:solidFill>
              </a:rPr>
              <a:t>скайпе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8-903-457-55-48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80.0000000000"/>
  <p:tag name="GENSWF_OUTPUT_FILE_NAME" val="metod_pk"/>
  <p:tag name="ISPRING_RESOURCE_PATHS_HASH" val="28b42a819bed5d8ac1d971d27eaebe31588f1486"/>
  <p:tag name="ISPRING_RESOURCE_PATHS_HASH_2" val="c6e139df32e9bbb2b6fb7afef3627c96d65445c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50">
      <a:dk1>
        <a:srgbClr val="F2F2FC"/>
      </a:dk1>
      <a:lt1>
        <a:srgbClr val="FFFFFF"/>
      </a:lt1>
      <a:dk2>
        <a:srgbClr val="21218A"/>
      </a:dk2>
      <a:lt2>
        <a:srgbClr val="808080"/>
      </a:lt2>
      <a:accent1>
        <a:srgbClr val="21218A"/>
      </a:accent1>
      <a:accent2>
        <a:srgbClr val="3333CC"/>
      </a:accent2>
      <a:accent3>
        <a:srgbClr val="FFFFFF"/>
      </a:accent3>
      <a:accent4>
        <a:srgbClr val="C00000"/>
      </a:accent4>
      <a:accent5>
        <a:srgbClr val="AAE2CA"/>
      </a:accent5>
      <a:accent6>
        <a:srgbClr val="2D2DB9"/>
      </a:accent6>
      <a:hlink>
        <a:srgbClr val="000072"/>
      </a:hlink>
      <a:folHlink>
        <a:srgbClr val="0000E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50">
    <a:dk1>
      <a:srgbClr val="F2F2FC"/>
    </a:dk1>
    <a:lt1>
      <a:srgbClr val="FFFFFF"/>
    </a:lt1>
    <a:dk2>
      <a:srgbClr val="21218A"/>
    </a:dk2>
    <a:lt2>
      <a:srgbClr val="808080"/>
    </a:lt2>
    <a:accent1>
      <a:srgbClr val="21218A"/>
    </a:accent1>
    <a:accent2>
      <a:srgbClr val="3333CC"/>
    </a:accent2>
    <a:accent3>
      <a:srgbClr val="FFFFFF"/>
    </a:accent3>
    <a:accent4>
      <a:srgbClr val="C00000"/>
    </a:accent4>
    <a:accent5>
      <a:srgbClr val="AAE2CA"/>
    </a:accent5>
    <a:accent6>
      <a:srgbClr val="2D2DB9"/>
    </a:accent6>
    <a:hlink>
      <a:srgbClr val="000072"/>
    </a:hlink>
    <a:folHlink>
      <a:srgbClr val="0000E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курса СпТО</Template>
  <TotalTime>7936</TotalTime>
  <Words>3326</Words>
  <Application>Microsoft Office PowerPoint</Application>
  <PresentationFormat>Экран (4:3)</PresentationFormat>
  <Paragraphs>494</Paragraphs>
  <Slides>52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Открытая</vt:lpstr>
      <vt:lpstr>Куда…?</vt:lpstr>
      <vt:lpstr>Пойди туда, не знаю куда,  принеси то, не знаю что:  сказочная цель обучения —  реальное решение</vt:lpstr>
      <vt:lpstr>Реальная и сказочная…</vt:lpstr>
      <vt:lpstr>О чем будем говорить?</vt:lpstr>
      <vt:lpstr>Цель мастер-класса…</vt:lpstr>
      <vt:lpstr>А вы пишите цели?</vt:lpstr>
      <vt:lpstr>Есть ли правило формулирования цели?</vt:lpstr>
      <vt:lpstr>Первичные признаки цели</vt:lpstr>
      <vt:lpstr>Формализуемая цель…</vt:lpstr>
      <vt:lpstr>Непротиворечивая и реалистичная цель</vt:lpstr>
      <vt:lpstr>Востребованность</vt:lpstr>
      <vt:lpstr>Проверяемость</vt:lpstr>
      <vt:lpstr>Моя цель</vt:lpstr>
      <vt:lpstr>И где тут Америка? Известный СМАРТ </vt:lpstr>
      <vt:lpstr>Цели SMARTER</vt:lpstr>
      <vt:lpstr>О чем подумали?</vt:lpstr>
      <vt:lpstr>СТОП!</vt:lpstr>
      <vt:lpstr>Сделай шаг назад</vt:lpstr>
      <vt:lpstr>Слайд 19</vt:lpstr>
      <vt:lpstr>Поступил запрос…</vt:lpstr>
      <vt:lpstr>Почему так важно целеполагание?</vt:lpstr>
      <vt:lpstr>Совпадение целей</vt:lpstr>
      <vt:lpstr>Цель описывает ожидаемый результат, а не процесс </vt:lpstr>
      <vt:lpstr>Цель – это описание результата</vt:lpstr>
      <vt:lpstr>Проверим, хорошо ли определена цель</vt:lpstr>
      <vt:lpstr>Явное - неявное исполнение</vt:lpstr>
      <vt:lpstr>Условия, при которых будет демонстрироваться исполнение</vt:lpstr>
      <vt:lpstr>Критерии</vt:lpstr>
      <vt:lpstr>Алгоритм (неполный)</vt:lpstr>
      <vt:lpstr>Итак…</vt:lpstr>
      <vt:lpstr>Целепредъявление</vt:lpstr>
      <vt:lpstr>Есть мнение!</vt:lpstr>
      <vt:lpstr>Цель курса</vt:lpstr>
      <vt:lpstr>Что такое запрет? А ограничение?</vt:lpstr>
      <vt:lpstr>«Закат на Босфоре»</vt:lpstr>
      <vt:lpstr>Про ослов</vt:lpstr>
      <vt:lpstr>Цель модуля</vt:lpstr>
      <vt:lpstr>Слайд 38</vt:lpstr>
      <vt:lpstr>Так что же мы будем изучать?</vt:lpstr>
      <vt:lpstr>Какие бывают еще льготы?</vt:lpstr>
      <vt:lpstr>Пирамида Блума</vt:lpstr>
      <vt:lpstr>Круг Блума</vt:lpstr>
      <vt:lpstr>Кубик Блума</vt:lpstr>
      <vt:lpstr>Отдохнем?</vt:lpstr>
      <vt:lpstr>Предъявление целей курса через ассоциации</vt:lpstr>
      <vt:lpstr>Ассоциации и аналогии</vt:lpstr>
      <vt:lpstr>Аналогии</vt:lpstr>
      <vt:lpstr>Алгоритм использования техники «синектика» </vt:lpstr>
      <vt:lpstr>Строим и разрушаем дерево Проблем</vt:lpstr>
      <vt:lpstr>Взаимосвязь между постановкой цели с непосредственным выполнением задач</vt:lpstr>
      <vt:lpstr>Целедостижение?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курсе повышения квалификации СпТО</dc:title>
  <dc:creator>Мила</dc:creator>
  <cp:lastModifiedBy>Андрей</cp:lastModifiedBy>
  <cp:revision>505</cp:revision>
  <dcterms:created xsi:type="dcterms:W3CDTF">2011-03-29T18:23:54Z</dcterms:created>
  <dcterms:modified xsi:type="dcterms:W3CDTF">2012-07-24T09:05:14Z</dcterms:modified>
</cp:coreProperties>
</file>