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0"/>
  </p:notesMasterIdLst>
  <p:sldIdLst>
    <p:sldId id="275" r:id="rId2"/>
    <p:sldId id="437" r:id="rId3"/>
    <p:sldId id="431" r:id="rId4"/>
    <p:sldId id="432" r:id="rId5"/>
    <p:sldId id="261" r:id="rId6"/>
    <p:sldId id="393" r:id="rId7"/>
    <p:sldId id="392" r:id="rId8"/>
    <p:sldId id="256" r:id="rId9"/>
    <p:sldId id="343" r:id="rId10"/>
    <p:sldId id="344" r:id="rId11"/>
    <p:sldId id="276" r:id="rId12"/>
    <p:sldId id="277" r:id="rId13"/>
    <p:sldId id="282" r:id="rId14"/>
    <p:sldId id="278" r:id="rId15"/>
    <p:sldId id="279" r:id="rId16"/>
    <p:sldId id="289" r:id="rId17"/>
    <p:sldId id="290" r:id="rId18"/>
    <p:sldId id="334" r:id="rId19"/>
    <p:sldId id="435" r:id="rId20"/>
    <p:sldId id="333" r:id="rId21"/>
    <p:sldId id="348" r:id="rId22"/>
    <p:sldId id="444" r:id="rId23"/>
    <p:sldId id="443" r:id="rId24"/>
    <p:sldId id="389" r:id="rId25"/>
    <p:sldId id="390" r:id="rId26"/>
    <p:sldId id="445" r:id="rId27"/>
    <p:sldId id="336" r:id="rId28"/>
    <p:sldId id="337" r:id="rId29"/>
    <p:sldId id="338" r:id="rId30"/>
    <p:sldId id="339" r:id="rId31"/>
    <p:sldId id="286" r:id="rId32"/>
    <p:sldId id="284" r:id="rId33"/>
    <p:sldId id="285" r:id="rId34"/>
    <p:sldId id="311" r:id="rId35"/>
    <p:sldId id="312" r:id="rId36"/>
    <p:sldId id="313" r:id="rId37"/>
    <p:sldId id="314" r:id="rId38"/>
    <p:sldId id="315" r:id="rId39"/>
    <p:sldId id="316" r:id="rId40"/>
    <p:sldId id="342" r:id="rId41"/>
    <p:sldId id="325" r:id="rId42"/>
    <p:sldId id="324" r:id="rId43"/>
    <p:sldId id="322" r:id="rId44"/>
    <p:sldId id="321" r:id="rId45"/>
    <p:sldId id="391" r:id="rId46"/>
    <p:sldId id="332" r:id="rId47"/>
    <p:sldId id="340" r:id="rId48"/>
    <p:sldId id="345" r:id="rId49"/>
    <p:sldId id="347" r:id="rId50"/>
    <p:sldId id="438" r:id="rId51"/>
    <p:sldId id="346" r:id="rId52"/>
    <p:sldId id="361" r:id="rId53"/>
    <p:sldId id="369" r:id="rId54"/>
    <p:sldId id="363" r:id="rId55"/>
    <p:sldId id="365" r:id="rId56"/>
    <p:sldId id="358" r:id="rId57"/>
    <p:sldId id="381" r:id="rId58"/>
    <p:sldId id="382" r:id="rId59"/>
    <p:sldId id="383" r:id="rId60"/>
    <p:sldId id="373" r:id="rId61"/>
    <p:sldId id="291" r:id="rId62"/>
    <p:sldId id="292" r:id="rId63"/>
    <p:sldId id="295" r:id="rId64"/>
    <p:sldId id="293" r:id="rId65"/>
    <p:sldId id="294" r:id="rId66"/>
    <p:sldId id="296" r:id="rId67"/>
    <p:sldId id="355" r:id="rId68"/>
    <p:sldId id="352" r:id="rId69"/>
    <p:sldId id="354" r:id="rId70"/>
    <p:sldId id="385" r:id="rId71"/>
    <p:sldId id="386" r:id="rId72"/>
    <p:sldId id="353" r:id="rId73"/>
    <p:sldId id="356" r:id="rId74"/>
    <p:sldId id="350" r:id="rId75"/>
    <p:sldId id="388" r:id="rId76"/>
    <p:sldId id="387" r:id="rId77"/>
    <p:sldId id="433" r:id="rId78"/>
    <p:sldId id="441" r:id="rId79"/>
  </p:sldIdLst>
  <p:sldSz cx="9144000" cy="6858000" type="screen4x3"/>
  <p:notesSz cx="6858000" cy="9144000"/>
  <p:custDataLst>
    <p:tags r:id="rId81"/>
  </p:custData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9D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A1A398-648C-4BF3-96CC-5089BE6477A0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47AC4A73-8DB9-44A5-9AC5-E0B4EA54454F}">
      <dgm:prSet phldrT="[Текст]"/>
      <dgm:spPr/>
      <dgm:t>
        <a:bodyPr/>
        <a:lstStyle/>
        <a:p>
          <a:r>
            <a:rPr lang="ru-RU" dirty="0" smtClean="0"/>
            <a:t>Система сама себя обслуживает</a:t>
          </a:r>
          <a:endParaRPr lang="uk-UA" dirty="0"/>
        </a:p>
      </dgm:t>
    </dgm:pt>
    <dgm:pt modelId="{257172F6-3EAC-4CF4-A051-D1FD23638E70}" type="parTrans" cxnId="{FBFC4CB6-CFF1-4B42-97BD-AA7A415BF2DC}">
      <dgm:prSet/>
      <dgm:spPr/>
      <dgm:t>
        <a:bodyPr/>
        <a:lstStyle/>
        <a:p>
          <a:endParaRPr lang="uk-UA"/>
        </a:p>
      </dgm:t>
    </dgm:pt>
    <dgm:pt modelId="{69330AE1-DECD-4E51-9A9C-28FD7AC23D90}" type="sibTrans" cxnId="{FBFC4CB6-CFF1-4B42-97BD-AA7A415BF2DC}">
      <dgm:prSet/>
      <dgm:spPr/>
      <dgm:t>
        <a:bodyPr/>
        <a:lstStyle/>
        <a:p>
          <a:endParaRPr lang="uk-UA"/>
        </a:p>
      </dgm:t>
    </dgm:pt>
    <dgm:pt modelId="{B8B0FFA0-1554-4E9F-A95C-A5F1E7F0F811}">
      <dgm:prSet phldrT="[Текст]"/>
      <dgm:spPr/>
      <dgm:t>
        <a:bodyPr/>
        <a:lstStyle/>
        <a:p>
          <a:r>
            <a:rPr lang="ru-RU" dirty="0" smtClean="0"/>
            <a:t>Обслуживание системы должно быть не затратным</a:t>
          </a:r>
          <a:endParaRPr lang="uk-UA" dirty="0"/>
        </a:p>
      </dgm:t>
    </dgm:pt>
    <dgm:pt modelId="{C3C7EF95-7CF3-49DD-91D2-034E025AAC0C}" type="parTrans" cxnId="{4B5C442E-EE0E-4122-B46C-B8886AB2CA78}">
      <dgm:prSet/>
      <dgm:spPr/>
      <dgm:t>
        <a:bodyPr/>
        <a:lstStyle/>
        <a:p>
          <a:endParaRPr lang="uk-UA"/>
        </a:p>
      </dgm:t>
    </dgm:pt>
    <dgm:pt modelId="{95E097DC-A81E-421F-8AFD-760827BFCD99}" type="sibTrans" cxnId="{4B5C442E-EE0E-4122-B46C-B8886AB2CA78}">
      <dgm:prSet/>
      <dgm:spPr/>
      <dgm:t>
        <a:bodyPr/>
        <a:lstStyle/>
        <a:p>
          <a:endParaRPr lang="uk-UA"/>
        </a:p>
      </dgm:t>
    </dgm:pt>
    <dgm:pt modelId="{B2492075-3E56-4365-AAD8-44A9E07236DD}" type="pres">
      <dgm:prSet presAssocID="{DEA1A398-648C-4BF3-96CC-5089BE6477A0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4C96911-D44E-4596-809E-413FA7679470}" type="pres">
      <dgm:prSet presAssocID="{DEA1A398-648C-4BF3-96CC-5089BE6477A0}" presName="Background" presStyleLbl="bgImgPlace1" presStyleIdx="0" presStyleCnt="1" custLinFactNeighborY="371"/>
      <dgm:spPr/>
    </dgm:pt>
    <dgm:pt modelId="{2534C2C9-DC64-463A-9E2B-9A12E4F17FBD}" type="pres">
      <dgm:prSet presAssocID="{DEA1A398-648C-4BF3-96CC-5089BE6477A0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4D3701-0B1C-47D3-89C1-AEF6FCD06545}" type="pres">
      <dgm:prSet presAssocID="{DEA1A398-648C-4BF3-96CC-5089BE6477A0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0BA885E-94AB-4404-BB66-2750672246F5}" type="pres">
      <dgm:prSet presAssocID="{DEA1A398-648C-4BF3-96CC-5089BE6477A0}" presName="Plus" presStyleLbl="alignNode1" presStyleIdx="0" presStyleCnt="2"/>
      <dgm:spPr/>
    </dgm:pt>
    <dgm:pt modelId="{4A9A7F32-DA5E-4E0B-A9E9-5A2BC8C82F1C}" type="pres">
      <dgm:prSet presAssocID="{DEA1A398-648C-4BF3-96CC-5089BE6477A0}" presName="Minus" presStyleLbl="alignNode1" presStyleIdx="1" presStyleCnt="2"/>
      <dgm:spPr/>
    </dgm:pt>
    <dgm:pt modelId="{E35C0D3A-0CB5-4D61-B9BA-CE65B2D177B5}" type="pres">
      <dgm:prSet presAssocID="{DEA1A398-648C-4BF3-96CC-5089BE6477A0}" presName="Divider" presStyleLbl="parChTrans1D1" presStyleIdx="0" presStyleCnt="1"/>
      <dgm:spPr/>
    </dgm:pt>
  </dgm:ptLst>
  <dgm:cxnLst>
    <dgm:cxn modelId="{0DAAA6D0-C256-4130-9069-5526418FAD61}" type="presOf" srcId="{B8B0FFA0-1554-4E9F-A95C-A5F1E7F0F811}" destId="{514D3701-0B1C-47D3-89C1-AEF6FCD06545}" srcOrd="0" destOrd="0" presId="urn:microsoft.com/office/officeart/2009/3/layout/PlusandMinus"/>
    <dgm:cxn modelId="{80A081B1-C184-4938-81C3-D896E7F3524F}" type="presOf" srcId="{DEA1A398-648C-4BF3-96CC-5089BE6477A0}" destId="{B2492075-3E56-4365-AAD8-44A9E07236DD}" srcOrd="0" destOrd="0" presId="urn:microsoft.com/office/officeart/2009/3/layout/PlusandMinus"/>
    <dgm:cxn modelId="{FBFC4CB6-CFF1-4B42-97BD-AA7A415BF2DC}" srcId="{DEA1A398-648C-4BF3-96CC-5089BE6477A0}" destId="{47AC4A73-8DB9-44A5-9AC5-E0B4EA54454F}" srcOrd="0" destOrd="0" parTransId="{257172F6-3EAC-4CF4-A051-D1FD23638E70}" sibTransId="{69330AE1-DECD-4E51-9A9C-28FD7AC23D90}"/>
    <dgm:cxn modelId="{4B5C442E-EE0E-4122-B46C-B8886AB2CA78}" srcId="{DEA1A398-648C-4BF3-96CC-5089BE6477A0}" destId="{B8B0FFA0-1554-4E9F-A95C-A5F1E7F0F811}" srcOrd="1" destOrd="0" parTransId="{C3C7EF95-7CF3-49DD-91D2-034E025AAC0C}" sibTransId="{95E097DC-A81E-421F-8AFD-760827BFCD99}"/>
    <dgm:cxn modelId="{01561635-9FF6-439C-A8F6-88F8EBF26C02}" type="presOf" srcId="{47AC4A73-8DB9-44A5-9AC5-E0B4EA54454F}" destId="{2534C2C9-DC64-463A-9E2B-9A12E4F17FBD}" srcOrd="0" destOrd="0" presId="urn:microsoft.com/office/officeart/2009/3/layout/PlusandMinus"/>
    <dgm:cxn modelId="{6C76DC11-78E5-4289-ADA1-B17FC796D0E3}" type="presParOf" srcId="{B2492075-3E56-4365-AAD8-44A9E07236DD}" destId="{D4C96911-D44E-4596-809E-413FA7679470}" srcOrd="0" destOrd="0" presId="urn:microsoft.com/office/officeart/2009/3/layout/PlusandMinus"/>
    <dgm:cxn modelId="{C1355ED9-7EB6-410D-9BEC-5B2085D3C965}" type="presParOf" srcId="{B2492075-3E56-4365-AAD8-44A9E07236DD}" destId="{2534C2C9-DC64-463A-9E2B-9A12E4F17FBD}" srcOrd="1" destOrd="0" presId="urn:microsoft.com/office/officeart/2009/3/layout/PlusandMinus"/>
    <dgm:cxn modelId="{E6DA356E-82A1-44B0-985D-0DDB726C54A2}" type="presParOf" srcId="{B2492075-3E56-4365-AAD8-44A9E07236DD}" destId="{514D3701-0B1C-47D3-89C1-AEF6FCD06545}" srcOrd="2" destOrd="0" presId="urn:microsoft.com/office/officeart/2009/3/layout/PlusandMinus"/>
    <dgm:cxn modelId="{546116B7-7183-4264-B995-D62E2D81853D}" type="presParOf" srcId="{B2492075-3E56-4365-AAD8-44A9E07236DD}" destId="{10BA885E-94AB-4404-BB66-2750672246F5}" srcOrd="3" destOrd="0" presId="urn:microsoft.com/office/officeart/2009/3/layout/PlusandMinus"/>
    <dgm:cxn modelId="{253AA521-1FE2-4892-A7DF-58FA86291A16}" type="presParOf" srcId="{B2492075-3E56-4365-AAD8-44A9E07236DD}" destId="{4A9A7F32-DA5E-4E0B-A9E9-5A2BC8C82F1C}" srcOrd="4" destOrd="0" presId="urn:microsoft.com/office/officeart/2009/3/layout/PlusandMinus"/>
    <dgm:cxn modelId="{E9AB67D6-D35F-4649-9B64-65D234D97CEA}" type="presParOf" srcId="{B2492075-3E56-4365-AAD8-44A9E07236DD}" destId="{E35C0D3A-0CB5-4D61-B9BA-CE65B2D177B5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A1A398-648C-4BF3-96CC-5089BE6477A0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47AC4A73-8DB9-44A5-9AC5-E0B4EA54454F}">
      <dgm:prSet phldrT="[Текст]"/>
      <dgm:spPr/>
      <dgm:t>
        <a:bodyPr/>
        <a:lstStyle/>
        <a:p>
          <a:r>
            <a:rPr lang="ru-RU" dirty="0" smtClean="0"/>
            <a:t>Работники сами себя контролируют</a:t>
          </a:r>
          <a:endParaRPr lang="uk-UA" dirty="0"/>
        </a:p>
      </dgm:t>
    </dgm:pt>
    <dgm:pt modelId="{257172F6-3EAC-4CF4-A051-D1FD23638E70}" type="parTrans" cxnId="{FBFC4CB6-CFF1-4B42-97BD-AA7A415BF2DC}">
      <dgm:prSet/>
      <dgm:spPr/>
      <dgm:t>
        <a:bodyPr/>
        <a:lstStyle/>
        <a:p>
          <a:endParaRPr lang="uk-UA"/>
        </a:p>
      </dgm:t>
    </dgm:pt>
    <dgm:pt modelId="{69330AE1-DECD-4E51-9A9C-28FD7AC23D90}" type="sibTrans" cxnId="{FBFC4CB6-CFF1-4B42-97BD-AA7A415BF2DC}">
      <dgm:prSet/>
      <dgm:spPr/>
      <dgm:t>
        <a:bodyPr/>
        <a:lstStyle/>
        <a:p>
          <a:endParaRPr lang="uk-UA"/>
        </a:p>
      </dgm:t>
    </dgm:pt>
    <dgm:pt modelId="{B8B0FFA0-1554-4E9F-A95C-A5F1E7F0F811}">
      <dgm:prSet phldrT="[Текст]"/>
      <dgm:spPr/>
      <dgm:t>
        <a:bodyPr/>
        <a:lstStyle/>
        <a:p>
          <a:r>
            <a:rPr lang="ru-RU" dirty="0" smtClean="0"/>
            <a:t>Система контроля должна быть эффективной</a:t>
          </a:r>
          <a:endParaRPr lang="uk-UA" dirty="0"/>
        </a:p>
      </dgm:t>
    </dgm:pt>
    <dgm:pt modelId="{C3C7EF95-7CF3-49DD-91D2-034E025AAC0C}" type="parTrans" cxnId="{4B5C442E-EE0E-4122-B46C-B8886AB2CA78}">
      <dgm:prSet/>
      <dgm:spPr/>
      <dgm:t>
        <a:bodyPr/>
        <a:lstStyle/>
        <a:p>
          <a:endParaRPr lang="uk-UA"/>
        </a:p>
      </dgm:t>
    </dgm:pt>
    <dgm:pt modelId="{95E097DC-A81E-421F-8AFD-760827BFCD99}" type="sibTrans" cxnId="{4B5C442E-EE0E-4122-B46C-B8886AB2CA78}">
      <dgm:prSet/>
      <dgm:spPr/>
      <dgm:t>
        <a:bodyPr/>
        <a:lstStyle/>
        <a:p>
          <a:endParaRPr lang="uk-UA"/>
        </a:p>
      </dgm:t>
    </dgm:pt>
    <dgm:pt modelId="{B2492075-3E56-4365-AAD8-44A9E07236DD}" type="pres">
      <dgm:prSet presAssocID="{DEA1A398-648C-4BF3-96CC-5089BE6477A0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4C96911-D44E-4596-809E-413FA7679470}" type="pres">
      <dgm:prSet presAssocID="{DEA1A398-648C-4BF3-96CC-5089BE6477A0}" presName="Background" presStyleLbl="bgImgPlace1" presStyleIdx="0" presStyleCnt="1"/>
      <dgm:spPr/>
    </dgm:pt>
    <dgm:pt modelId="{2534C2C9-DC64-463A-9E2B-9A12E4F17FBD}" type="pres">
      <dgm:prSet presAssocID="{DEA1A398-648C-4BF3-96CC-5089BE6477A0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4D3701-0B1C-47D3-89C1-AEF6FCD06545}" type="pres">
      <dgm:prSet presAssocID="{DEA1A398-648C-4BF3-96CC-5089BE6477A0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0BA885E-94AB-4404-BB66-2750672246F5}" type="pres">
      <dgm:prSet presAssocID="{DEA1A398-648C-4BF3-96CC-5089BE6477A0}" presName="Plus" presStyleLbl="alignNode1" presStyleIdx="0" presStyleCnt="2"/>
      <dgm:spPr/>
    </dgm:pt>
    <dgm:pt modelId="{4A9A7F32-DA5E-4E0B-A9E9-5A2BC8C82F1C}" type="pres">
      <dgm:prSet presAssocID="{DEA1A398-648C-4BF3-96CC-5089BE6477A0}" presName="Minus" presStyleLbl="alignNode1" presStyleIdx="1" presStyleCnt="2"/>
      <dgm:spPr/>
    </dgm:pt>
    <dgm:pt modelId="{E35C0D3A-0CB5-4D61-B9BA-CE65B2D177B5}" type="pres">
      <dgm:prSet presAssocID="{DEA1A398-648C-4BF3-96CC-5089BE6477A0}" presName="Divider" presStyleLbl="parChTrans1D1" presStyleIdx="0" presStyleCnt="1"/>
      <dgm:spPr/>
    </dgm:pt>
  </dgm:ptLst>
  <dgm:cxnLst>
    <dgm:cxn modelId="{FBFC4CB6-CFF1-4B42-97BD-AA7A415BF2DC}" srcId="{DEA1A398-648C-4BF3-96CC-5089BE6477A0}" destId="{47AC4A73-8DB9-44A5-9AC5-E0B4EA54454F}" srcOrd="0" destOrd="0" parTransId="{257172F6-3EAC-4CF4-A051-D1FD23638E70}" sibTransId="{69330AE1-DECD-4E51-9A9C-28FD7AC23D90}"/>
    <dgm:cxn modelId="{E823FF26-1BDF-49A1-BDDA-5C2D98ED0282}" type="presOf" srcId="{DEA1A398-648C-4BF3-96CC-5089BE6477A0}" destId="{B2492075-3E56-4365-AAD8-44A9E07236DD}" srcOrd="0" destOrd="0" presId="urn:microsoft.com/office/officeart/2009/3/layout/PlusandMinus"/>
    <dgm:cxn modelId="{4B5C442E-EE0E-4122-B46C-B8886AB2CA78}" srcId="{DEA1A398-648C-4BF3-96CC-5089BE6477A0}" destId="{B8B0FFA0-1554-4E9F-A95C-A5F1E7F0F811}" srcOrd="1" destOrd="0" parTransId="{C3C7EF95-7CF3-49DD-91D2-034E025AAC0C}" sibTransId="{95E097DC-A81E-421F-8AFD-760827BFCD99}"/>
    <dgm:cxn modelId="{01785080-77BA-4D9C-9A01-B07B96CF97D7}" type="presOf" srcId="{B8B0FFA0-1554-4E9F-A95C-A5F1E7F0F811}" destId="{514D3701-0B1C-47D3-89C1-AEF6FCD06545}" srcOrd="0" destOrd="0" presId="urn:microsoft.com/office/officeart/2009/3/layout/PlusandMinus"/>
    <dgm:cxn modelId="{FB23EC94-6080-487F-9093-9E3702052554}" type="presOf" srcId="{47AC4A73-8DB9-44A5-9AC5-E0B4EA54454F}" destId="{2534C2C9-DC64-463A-9E2B-9A12E4F17FBD}" srcOrd="0" destOrd="0" presId="urn:microsoft.com/office/officeart/2009/3/layout/PlusandMinus"/>
    <dgm:cxn modelId="{51A3CABB-DA2F-4971-A25E-C52A78390897}" type="presParOf" srcId="{B2492075-3E56-4365-AAD8-44A9E07236DD}" destId="{D4C96911-D44E-4596-809E-413FA7679470}" srcOrd="0" destOrd="0" presId="urn:microsoft.com/office/officeart/2009/3/layout/PlusandMinus"/>
    <dgm:cxn modelId="{AE515693-8940-4BBA-8166-76FDEF453F53}" type="presParOf" srcId="{B2492075-3E56-4365-AAD8-44A9E07236DD}" destId="{2534C2C9-DC64-463A-9E2B-9A12E4F17FBD}" srcOrd="1" destOrd="0" presId="urn:microsoft.com/office/officeart/2009/3/layout/PlusandMinus"/>
    <dgm:cxn modelId="{6ECD94A8-FAB6-4B35-81A3-C6B82013923F}" type="presParOf" srcId="{B2492075-3E56-4365-AAD8-44A9E07236DD}" destId="{514D3701-0B1C-47D3-89C1-AEF6FCD06545}" srcOrd="2" destOrd="0" presId="urn:microsoft.com/office/officeart/2009/3/layout/PlusandMinus"/>
    <dgm:cxn modelId="{BE7114B1-4408-4A38-8287-0D6DF820673A}" type="presParOf" srcId="{B2492075-3E56-4365-AAD8-44A9E07236DD}" destId="{10BA885E-94AB-4404-BB66-2750672246F5}" srcOrd="3" destOrd="0" presId="urn:microsoft.com/office/officeart/2009/3/layout/PlusandMinus"/>
    <dgm:cxn modelId="{9727E32B-E9EF-4D11-AF87-CE203C3B251A}" type="presParOf" srcId="{B2492075-3E56-4365-AAD8-44A9E07236DD}" destId="{4A9A7F32-DA5E-4E0B-A9E9-5A2BC8C82F1C}" srcOrd="4" destOrd="0" presId="urn:microsoft.com/office/officeart/2009/3/layout/PlusandMinus"/>
    <dgm:cxn modelId="{54C5BE92-236E-499C-87B4-7BA898053E5F}" type="presParOf" srcId="{B2492075-3E56-4365-AAD8-44A9E07236DD}" destId="{E35C0D3A-0CB5-4D61-B9BA-CE65B2D177B5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A1A398-648C-4BF3-96CC-5089BE6477A0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47AC4A73-8DB9-44A5-9AC5-E0B4EA54454F}">
      <dgm:prSet phldrT="[Текст]"/>
      <dgm:spPr/>
      <dgm:t>
        <a:bodyPr/>
        <a:lstStyle/>
        <a:p>
          <a:r>
            <a:rPr lang="ru-RU" dirty="0" smtClean="0"/>
            <a:t>Ученики сами себя учат</a:t>
          </a:r>
          <a:endParaRPr lang="uk-UA" dirty="0"/>
        </a:p>
      </dgm:t>
    </dgm:pt>
    <dgm:pt modelId="{257172F6-3EAC-4CF4-A051-D1FD23638E70}" type="parTrans" cxnId="{FBFC4CB6-CFF1-4B42-97BD-AA7A415BF2DC}">
      <dgm:prSet/>
      <dgm:spPr/>
      <dgm:t>
        <a:bodyPr/>
        <a:lstStyle/>
        <a:p>
          <a:endParaRPr lang="uk-UA"/>
        </a:p>
      </dgm:t>
    </dgm:pt>
    <dgm:pt modelId="{69330AE1-DECD-4E51-9A9C-28FD7AC23D90}" type="sibTrans" cxnId="{FBFC4CB6-CFF1-4B42-97BD-AA7A415BF2DC}">
      <dgm:prSet/>
      <dgm:spPr/>
      <dgm:t>
        <a:bodyPr/>
        <a:lstStyle/>
        <a:p>
          <a:endParaRPr lang="uk-UA"/>
        </a:p>
      </dgm:t>
    </dgm:pt>
    <dgm:pt modelId="{B8B0FFA0-1554-4E9F-A95C-A5F1E7F0F811}">
      <dgm:prSet phldrT="[Текст]"/>
      <dgm:spPr/>
      <dgm:t>
        <a:bodyPr/>
        <a:lstStyle/>
        <a:p>
          <a:r>
            <a:rPr lang="ru-RU" dirty="0" smtClean="0"/>
            <a:t>Я должен научить</a:t>
          </a:r>
          <a:endParaRPr lang="uk-UA" dirty="0"/>
        </a:p>
      </dgm:t>
    </dgm:pt>
    <dgm:pt modelId="{C3C7EF95-7CF3-49DD-91D2-034E025AAC0C}" type="parTrans" cxnId="{4B5C442E-EE0E-4122-B46C-B8886AB2CA78}">
      <dgm:prSet/>
      <dgm:spPr/>
      <dgm:t>
        <a:bodyPr/>
        <a:lstStyle/>
        <a:p>
          <a:endParaRPr lang="uk-UA"/>
        </a:p>
      </dgm:t>
    </dgm:pt>
    <dgm:pt modelId="{95E097DC-A81E-421F-8AFD-760827BFCD99}" type="sibTrans" cxnId="{4B5C442E-EE0E-4122-B46C-B8886AB2CA78}">
      <dgm:prSet/>
      <dgm:spPr/>
      <dgm:t>
        <a:bodyPr/>
        <a:lstStyle/>
        <a:p>
          <a:endParaRPr lang="uk-UA"/>
        </a:p>
      </dgm:t>
    </dgm:pt>
    <dgm:pt modelId="{B2492075-3E56-4365-AAD8-44A9E07236DD}" type="pres">
      <dgm:prSet presAssocID="{DEA1A398-648C-4BF3-96CC-5089BE6477A0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4C96911-D44E-4596-809E-413FA7679470}" type="pres">
      <dgm:prSet presAssocID="{DEA1A398-648C-4BF3-96CC-5089BE6477A0}" presName="Background" presStyleLbl="bgImgPlace1" presStyleIdx="0" presStyleCnt="1"/>
      <dgm:spPr/>
    </dgm:pt>
    <dgm:pt modelId="{2534C2C9-DC64-463A-9E2B-9A12E4F17FBD}" type="pres">
      <dgm:prSet presAssocID="{DEA1A398-648C-4BF3-96CC-5089BE6477A0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4D3701-0B1C-47D3-89C1-AEF6FCD06545}" type="pres">
      <dgm:prSet presAssocID="{DEA1A398-648C-4BF3-96CC-5089BE6477A0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0BA885E-94AB-4404-BB66-2750672246F5}" type="pres">
      <dgm:prSet presAssocID="{DEA1A398-648C-4BF3-96CC-5089BE6477A0}" presName="Plus" presStyleLbl="alignNode1" presStyleIdx="0" presStyleCnt="2"/>
      <dgm:spPr/>
    </dgm:pt>
    <dgm:pt modelId="{4A9A7F32-DA5E-4E0B-A9E9-5A2BC8C82F1C}" type="pres">
      <dgm:prSet presAssocID="{DEA1A398-648C-4BF3-96CC-5089BE6477A0}" presName="Minus" presStyleLbl="alignNode1" presStyleIdx="1" presStyleCnt="2"/>
      <dgm:spPr/>
    </dgm:pt>
    <dgm:pt modelId="{E35C0D3A-0CB5-4D61-B9BA-CE65B2D177B5}" type="pres">
      <dgm:prSet presAssocID="{DEA1A398-648C-4BF3-96CC-5089BE6477A0}" presName="Divider" presStyleLbl="parChTrans1D1" presStyleIdx="0" presStyleCnt="1"/>
      <dgm:spPr/>
    </dgm:pt>
  </dgm:ptLst>
  <dgm:cxnLst>
    <dgm:cxn modelId="{CB6A3328-8221-4049-8D5C-8E967BABEAD8}" type="presOf" srcId="{DEA1A398-648C-4BF3-96CC-5089BE6477A0}" destId="{B2492075-3E56-4365-AAD8-44A9E07236DD}" srcOrd="0" destOrd="0" presId="urn:microsoft.com/office/officeart/2009/3/layout/PlusandMinus"/>
    <dgm:cxn modelId="{FBFC4CB6-CFF1-4B42-97BD-AA7A415BF2DC}" srcId="{DEA1A398-648C-4BF3-96CC-5089BE6477A0}" destId="{47AC4A73-8DB9-44A5-9AC5-E0B4EA54454F}" srcOrd="0" destOrd="0" parTransId="{257172F6-3EAC-4CF4-A051-D1FD23638E70}" sibTransId="{69330AE1-DECD-4E51-9A9C-28FD7AC23D90}"/>
    <dgm:cxn modelId="{4B5C442E-EE0E-4122-B46C-B8886AB2CA78}" srcId="{DEA1A398-648C-4BF3-96CC-5089BE6477A0}" destId="{B8B0FFA0-1554-4E9F-A95C-A5F1E7F0F811}" srcOrd="1" destOrd="0" parTransId="{C3C7EF95-7CF3-49DD-91D2-034E025AAC0C}" sibTransId="{95E097DC-A81E-421F-8AFD-760827BFCD99}"/>
    <dgm:cxn modelId="{835A50AB-6C4D-4583-B163-719AE8A71936}" type="presOf" srcId="{B8B0FFA0-1554-4E9F-A95C-A5F1E7F0F811}" destId="{514D3701-0B1C-47D3-89C1-AEF6FCD06545}" srcOrd="0" destOrd="0" presId="urn:microsoft.com/office/officeart/2009/3/layout/PlusandMinus"/>
    <dgm:cxn modelId="{D5AA8296-E190-414B-9DDD-FA67716676E0}" type="presOf" srcId="{47AC4A73-8DB9-44A5-9AC5-E0B4EA54454F}" destId="{2534C2C9-DC64-463A-9E2B-9A12E4F17FBD}" srcOrd="0" destOrd="0" presId="urn:microsoft.com/office/officeart/2009/3/layout/PlusandMinus"/>
    <dgm:cxn modelId="{BA7F915B-742A-41C5-96FB-DFA705585C12}" type="presParOf" srcId="{B2492075-3E56-4365-AAD8-44A9E07236DD}" destId="{D4C96911-D44E-4596-809E-413FA7679470}" srcOrd="0" destOrd="0" presId="urn:microsoft.com/office/officeart/2009/3/layout/PlusandMinus"/>
    <dgm:cxn modelId="{BCCA92B6-1AA7-4957-A0DF-153741F0419F}" type="presParOf" srcId="{B2492075-3E56-4365-AAD8-44A9E07236DD}" destId="{2534C2C9-DC64-463A-9E2B-9A12E4F17FBD}" srcOrd="1" destOrd="0" presId="urn:microsoft.com/office/officeart/2009/3/layout/PlusandMinus"/>
    <dgm:cxn modelId="{A578D20D-25D7-485C-A41B-681D5CEC3582}" type="presParOf" srcId="{B2492075-3E56-4365-AAD8-44A9E07236DD}" destId="{514D3701-0B1C-47D3-89C1-AEF6FCD06545}" srcOrd="2" destOrd="0" presId="urn:microsoft.com/office/officeart/2009/3/layout/PlusandMinus"/>
    <dgm:cxn modelId="{151A3FDF-A566-443F-BD09-3EE9ED076C68}" type="presParOf" srcId="{B2492075-3E56-4365-AAD8-44A9E07236DD}" destId="{10BA885E-94AB-4404-BB66-2750672246F5}" srcOrd="3" destOrd="0" presId="urn:microsoft.com/office/officeart/2009/3/layout/PlusandMinus"/>
    <dgm:cxn modelId="{8E328EB8-4EA8-4AA1-B66E-8EF3A16913E2}" type="presParOf" srcId="{B2492075-3E56-4365-AAD8-44A9E07236DD}" destId="{4A9A7F32-DA5E-4E0B-A9E9-5A2BC8C82F1C}" srcOrd="4" destOrd="0" presId="urn:microsoft.com/office/officeart/2009/3/layout/PlusandMinus"/>
    <dgm:cxn modelId="{88299083-6FA1-42A4-AD1B-9F7ABA77982C}" type="presParOf" srcId="{B2492075-3E56-4365-AAD8-44A9E07236DD}" destId="{E35C0D3A-0CB5-4D61-B9BA-CE65B2D177B5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F0F729-BF0D-4082-8F10-9C7462157562}" type="doc">
      <dgm:prSet loTypeId="urn:microsoft.com/office/officeart/2005/8/layout/venn1" loCatId="relationship" qsTypeId="urn:microsoft.com/office/officeart/2005/8/quickstyle/simple3" qsCatId="simple" csTypeId="urn:microsoft.com/office/officeart/2005/8/colors/colorful1" csCatId="colorful" phldr="1"/>
      <dgm:spPr/>
    </dgm:pt>
    <dgm:pt modelId="{F43B9FB8-53B9-4E7C-9FF9-0EB04789EB94}">
      <dgm:prSet phldrT="[Текст]"/>
      <dgm:spPr>
        <a:solidFill>
          <a:schemeClr val="accent6">
            <a:lumMod val="60000"/>
            <a:lumOff val="40000"/>
            <a:alpha val="75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doodl</a:t>
          </a:r>
          <a:r>
            <a:rPr lang="en-US" b="1" dirty="0" smtClean="0">
              <a:solidFill>
                <a:srgbClr val="C00000"/>
              </a:solidFill>
            </a:rPr>
            <a:t>e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dirty="0" smtClean="0"/>
            <a:t>(каракули</a:t>
          </a:r>
          <a:r>
            <a:rPr lang="en-US" dirty="0" smtClean="0"/>
            <a:t>)</a:t>
          </a:r>
          <a:endParaRPr lang="uk-UA" dirty="0"/>
        </a:p>
      </dgm:t>
    </dgm:pt>
    <dgm:pt modelId="{EBA326F7-0A16-42EB-B623-7B1A57DE5B31}" type="parTrans" cxnId="{FFC004F3-54AC-459F-A86A-1BEFAB16EB2C}">
      <dgm:prSet/>
      <dgm:spPr/>
      <dgm:t>
        <a:bodyPr/>
        <a:lstStyle/>
        <a:p>
          <a:endParaRPr lang="uk-UA"/>
        </a:p>
      </dgm:t>
    </dgm:pt>
    <dgm:pt modelId="{78136E3C-9BBF-401C-874C-D35506C6E599}" type="sibTrans" cxnId="{FFC004F3-54AC-459F-A86A-1BEFAB16EB2C}">
      <dgm:prSet/>
      <dgm:spPr/>
      <dgm:t>
        <a:bodyPr/>
        <a:lstStyle/>
        <a:p>
          <a:endParaRPr lang="uk-UA"/>
        </a:p>
      </dgm:t>
    </dgm:pt>
    <dgm:pt modelId="{BA4FBCB1-126F-4528-9C51-EB01FAFFD825}">
      <dgm:prSet phldrT="[Текст]"/>
      <dgm:spPr>
        <a:solidFill>
          <a:schemeClr val="accent4">
            <a:lumMod val="75000"/>
            <a:alpha val="48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drawing </a:t>
          </a:r>
          <a:r>
            <a:rPr lang="ru-RU" dirty="0" smtClean="0"/>
            <a:t>(рисунок) </a:t>
          </a:r>
          <a:endParaRPr lang="uk-UA" dirty="0"/>
        </a:p>
      </dgm:t>
    </dgm:pt>
    <dgm:pt modelId="{ADF92346-18E7-4B84-AC40-C990BE65C938}" type="parTrans" cxnId="{3E59A8E5-8271-4658-AAD4-8BB772EAE122}">
      <dgm:prSet/>
      <dgm:spPr/>
      <dgm:t>
        <a:bodyPr/>
        <a:lstStyle/>
        <a:p>
          <a:endParaRPr lang="uk-UA"/>
        </a:p>
      </dgm:t>
    </dgm:pt>
    <dgm:pt modelId="{3FA6E791-DB63-4D70-8890-55FBFFDF5FD4}" type="sibTrans" cxnId="{3E59A8E5-8271-4658-AAD4-8BB772EAE122}">
      <dgm:prSet/>
      <dgm:spPr/>
      <dgm:t>
        <a:bodyPr/>
        <a:lstStyle/>
        <a:p>
          <a:endParaRPr lang="uk-UA"/>
        </a:p>
      </dgm:t>
    </dgm:pt>
    <dgm:pt modelId="{F4095D3A-609E-4BB5-87C7-99C44105464F}">
      <dgm:prSet phldrT="[Текст]"/>
      <dgm:spPr>
        <a:solidFill>
          <a:schemeClr val="accent1">
            <a:lumMod val="75000"/>
            <a:alpha val="27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riddle</a:t>
          </a:r>
          <a:r>
            <a:rPr lang="ru-RU" dirty="0" smtClean="0"/>
            <a:t> (загадка)</a:t>
          </a:r>
          <a:endParaRPr lang="uk-UA" dirty="0"/>
        </a:p>
      </dgm:t>
    </dgm:pt>
    <dgm:pt modelId="{71D8F89B-447A-4A2E-955C-6D6AA592F1DC}" type="parTrans" cxnId="{5E44A8B7-A13F-4FEC-84D3-31946B30CFD9}">
      <dgm:prSet/>
      <dgm:spPr/>
      <dgm:t>
        <a:bodyPr/>
        <a:lstStyle/>
        <a:p>
          <a:endParaRPr lang="uk-UA"/>
        </a:p>
      </dgm:t>
    </dgm:pt>
    <dgm:pt modelId="{113F0B2F-4668-4C90-A7F8-68FD17ABAA93}" type="sibTrans" cxnId="{5E44A8B7-A13F-4FEC-84D3-31946B30CFD9}">
      <dgm:prSet/>
      <dgm:spPr/>
      <dgm:t>
        <a:bodyPr/>
        <a:lstStyle/>
        <a:p>
          <a:endParaRPr lang="uk-UA"/>
        </a:p>
      </dgm:t>
    </dgm:pt>
    <dgm:pt modelId="{F6FBFEF7-13C8-4C33-B1FF-82FF3E673E6D}" type="pres">
      <dgm:prSet presAssocID="{52F0F729-BF0D-4082-8F10-9C7462157562}" presName="compositeShape" presStyleCnt="0">
        <dgm:presLayoutVars>
          <dgm:chMax val="7"/>
          <dgm:dir/>
          <dgm:resizeHandles val="exact"/>
        </dgm:presLayoutVars>
      </dgm:prSet>
      <dgm:spPr/>
    </dgm:pt>
    <dgm:pt modelId="{60ACD52E-292F-4AF5-B32E-0912235B8804}" type="pres">
      <dgm:prSet presAssocID="{F43B9FB8-53B9-4E7C-9FF9-0EB04789EB94}" presName="circ1" presStyleLbl="vennNode1" presStyleIdx="0" presStyleCnt="3"/>
      <dgm:spPr/>
      <dgm:t>
        <a:bodyPr/>
        <a:lstStyle/>
        <a:p>
          <a:endParaRPr lang="uk-UA"/>
        </a:p>
      </dgm:t>
    </dgm:pt>
    <dgm:pt modelId="{6F7740B8-397C-4D6B-8F7D-42F301BAB07C}" type="pres">
      <dgm:prSet presAssocID="{F43B9FB8-53B9-4E7C-9FF9-0EB04789EB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1C1FA7-F51A-4700-8A57-FFD51EAC42E7}" type="pres">
      <dgm:prSet presAssocID="{BA4FBCB1-126F-4528-9C51-EB01FAFFD825}" presName="circ2" presStyleLbl="vennNode1" presStyleIdx="1" presStyleCnt="3"/>
      <dgm:spPr/>
      <dgm:t>
        <a:bodyPr/>
        <a:lstStyle/>
        <a:p>
          <a:endParaRPr lang="uk-UA"/>
        </a:p>
      </dgm:t>
    </dgm:pt>
    <dgm:pt modelId="{DBA15375-A14F-40BD-B00D-E8CD534FAFE3}" type="pres">
      <dgm:prSet presAssocID="{BA4FBCB1-126F-4528-9C51-EB01FAFFD82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CF51828-52C8-465E-BB23-9A1B4A364633}" type="pres">
      <dgm:prSet presAssocID="{F4095D3A-609E-4BB5-87C7-99C44105464F}" presName="circ3" presStyleLbl="vennNode1" presStyleIdx="2" presStyleCnt="3"/>
      <dgm:spPr/>
      <dgm:t>
        <a:bodyPr/>
        <a:lstStyle/>
        <a:p>
          <a:endParaRPr lang="uk-UA"/>
        </a:p>
      </dgm:t>
    </dgm:pt>
    <dgm:pt modelId="{50F3999F-FB18-4174-A99A-743CCA3822C5}" type="pres">
      <dgm:prSet presAssocID="{F4095D3A-609E-4BB5-87C7-99C44105464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FC004F3-54AC-459F-A86A-1BEFAB16EB2C}" srcId="{52F0F729-BF0D-4082-8F10-9C7462157562}" destId="{F43B9FB8-53B9-4E7C-9FF9-0EB04789EB94}" srcOrd="0" destOrd="0" parTransId="{EBA326F7-0A16-42EB-B623-7B1A57DE5B31}" sibTransId="{78136E3C-9BBF-401C-874C-D35506C6E599}"/>
    <dgm:cxn modelId="{1FE2027C-3452-4098-88B7-22302F2F780E}" type="presOf" srcId="{F43B9FB8-53B9-4E7C-9FF9-0EB04789EB94}" destId="{6F7740B8-397C-4D6B-8F7D-42F301BAB07C}" srcOrd="1" destOrd="0" presId="urn:microsoft.com/office/officeart/2005/8/layout/venn1"/>
    <dgm:cxn modelId="{5D5AC2C8-B586-4BFA-B464-6C1346219FF3}" type="presOf" srcId="{F4095D3A-609E-4BB5-87C7-99C44105464F}" destId="{BCF51828-52C8-465E-BB23-9A1B4A364633}" srcOrd="0" destOrd="0" presId="urn:microsoft.com/office/officeart/2005/8/layout/venn1"/>
    <dgm:cxn modelId="{5F44438B-83AA-4FFF-BC45-DDDBEBD54B50}" type="presOf" srcId="{52F0F729-BF0D-4082-8F10-9C7462157562}" destId="{F6FBFEF7-13C8-4C33-B1FF-82FF3E673E6D}" srcOrd="0" destOrd="0" presId="urn:microsoft.com/office/officeart/2005/8/layout/venn1"/>
    <dgm:cxn modelId="{3E59A8E5-8271-4658-AAD4-8BB772EAE122}" srcId="{52F0F729-BF0D-4082-8F10-9C7462157562}" destId="{BA4FBCB1-126F-4528-9C51-EB01FAFFD825}" srcOrd="1" destOrd="0" parTransId="{ADF92346-18E7-4B84-AC40-C990BE65C938}" sibTransId="{3FA6E791-DB63-4D70-8890-55FBFFDF5FD4}"/>
    <dgm:cxn modelId="{66AC4E63-D963-431E-9ADF-F6F1835544B7}" type="presOf" srcId="{BA4FBCB1-126F-4528-9C51-EB01FAFFD825}" destId="{801C1FA7-F51A-4700-8A57-FFD51EAC42E7}" srcOrd="0" destOrd="0" presId="urn:microsoft.com/office/officeart/2005/8/layout/venn1"/>
    <dgm:cxn modelId="{5E44A8B7-A13F-4FEC-84D3-31946B30CFD9}" srcId="{52F0F729-BF0D-4082-8F10-9C7462157562}" destId="{F4095D3A-609E-4BB5-87C7-99C44105464F}" srcOrd="2" destOrd="0" parTransId="{71D8F89B-447A-4A2E-955C-6D6AA592F1DC}" sibTransId="{113F0B2F-4668-4C90-A7F8-68FD17ABAA93}"/>
    <dgm:cxn modelId="{A2937137-0E94-4B32-8E08-FF496AEE9486}" type="presOf" srcId="{F43B9FB8-53B9-4E7C-9FF9-0EB04789EB94}" destId="{60ACD52E-292F-4AF5-B32E-0912235B8804}" srcOrd="0" destOrd="0" presId="urn:microsoft.com/office/officeart/2005/8/layout/venn1"/>
    <dgm:cxn modelId="{2B35B071-4072-42E4-8D88-F869CEA070CA}" type="presOf" srcId="{BA4FBCB1-126F-4528-9C51-EB01FAFFD825}" destId="{DBA15375-A14F-40BD-B00D-E8CD534FAFE3}" srcOrd="1" destOrd="0" presId="urn:microsoft.com/office/officeart/2005/8/layout/venn1"/>
    <dgm:cxn modelId="{423DD64E-3134-4AC8-8ABA-7D34BCC3F13C}" type="presOf" srcId="{F4095D3A-609E-4BB5-87C7-99C44105464F}" destId="{50F3999F-FB18-4174-A99A-743CCA3822C5}" srcOrd="1" destOrd="0" presId="urn:microsoft.com/office/officeart/2005/8/layout/venn1"/>
    <dgm:cxn modelId="{7E70CED5-4B11-42FF-936F-565EC4105E4E}" type="presParOf" srcId="{F6FBFEF7-13C8-4C33-B1FF-82FF3E673E6D}" destId="{60ACD52E-292F-4AF5-B32E-0912235B8804}" srcOrd="0" destOrd="0" presId="urn:microsoft.com/office/officeart/2005/8/layout/venn1"/>
    <dgm:cxn modelId="{519AEF6F-3303-45FD-AF57-898A7FE672CD}" type="presParOf" srcId="{F6FBFEF7-13C8-4C33-B1FF-82FF3E673E6D}" destId="{6F7740B8-397C-4D6B-8F7D-42F301BAB07C}" srcOrd="1" destOrd="0" presId="urn:microsoft.com/office/officeart/2005/8/layout/venn1"/>
    <dgm:cxn modelId="{81C91FEB-8590-4508-9983-741B397472D7}" type="presParOf" srcId="{F6FBFEF7-13C8-4C33-B1FF-82FF3E673E6D}" destId="{801C1FA7-F51A-4700-8A57-FFD51EAC42E7}" srcOrd="2" destOrd="0" presId="urn:microsoft.com/office/officeart/2005/8/layout/venn1"/>
    <dgm:cxn modelId="{FDC8E000-B926-4158-BD62-776B61DA76A0}" type="presParOf" srcId="{F6FBFEF7-13C8-4C33-B1FF-82FF3E673E6D}" destId="{DBA15375-A14F-40BD-B00D-E8CD534FAFE3}" srcOrd="3" destOrd="0" presId="urn:microsoft.com/office/officeart/2005/8/layout/venn1"/>
    <dgm:cxn modelId="{74D04731-3170-4299-B5CF-1282F8F57B6E}" type="presParOf" srcId="{F6FBFEF7-13C8-4C33-B1FF-82FF3E673E6D}" destId="{BCF51828-52C8-465E-BB23-9A1B4A364633}" srcOrd="4" destOrd="0" presId="urn:microsoft.com/office/officeart/2005/8/layout/venn1"/>
    <dgm:cxn modelId="{4F42023E-AD77-4D34-A9FD-E5C1DEE8FDF5}" type="presParOf" srcId="{F6FBFEF7-13C8-4C33-B1FF-82FF3E673E6D}" destId="{50F3999F-FB18-4174-A99A-743CCA3822C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DE8DD4-3C5E-433A-8E02-F9F6584663E3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</dgm:pt>
    <dgm:pt modelId="{F7AE64F7-AD0C-416F-B7AC-2E43B7633B0E}">
      <dgm:prSet phldrT="[Текст]" custT="1"/>
      <dgm:spPr/>
      <dgm:t>
        <a:bodyPr/>
        <a:lstStyle/>
        <a:p>
          <a:r>
            <a:rPr lang="ru-RU" sz="2800" b="0" dirty="0" smtClean="0"/>
            <a:t>Случайное</a:t>
          </a:r>
          <a:r>
            <a:rPr lang="ru-RU" sz="3200" b="0" dirty="0" smtClean="0"/>
            <a:t> </a:t>
          </a:r>
          <a:r>
            <a:rPr lang="ru-RU" sz="2800" b="0" dirty="0" smtClean="0"/>
            <a:t>слово</a:t>
          </a:r>
          <a:endParaRPr lang="uk-UA" sz="3200" b="0" dirty="0"/>
        </a:p>
      </dgm:t>
    </dgm:pt>
    <dgm:pt modelId="{799DF063-DF69-492C-8BDA-E2AE3947A7A0}" type="parTrans" cxnId="{859661C2-C37B-430B-B468-0EFA8B237A5B}">
      <dgm:prSet/>
      <dgm:spPr/>
      <dgm:t>
        <a:bodyPr/>
        <a:lstStyle/>
        <a:p>
          <a:endParaRPr lang="uk-UA" sz="2800" b="0"/>
        </a:p>
      </dgm:t>
    </dgm:pt>
    <dgm:pt modelId="{C31D7E36-8AC0-4B83-ACA8-466825B0E9D6}" type="sibTrans" cxnId="{859661C2-C37B-430B-B468-0EFA8B237A5B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uk-UA" sz="2800" b="0"/>
        </a:p>
      </dgm:t>
    </dgm:pt>
    <dgm:pt modelId="{AA930CF1-1F33-4FC2-86F0-B8E0B7C2B1D1}">
      <dgm:prSet phldrT="[Текст]" custT="1"/>
      <dgm:spPr/>
      <dgm:t>
        <a:bodyPr/>
        <a:lstStyle/>
        <a:p>
          <a:r>
            <a:rPr lang="ru-RU" sz="2800" b="0" dirty="0" smtClean="0"/>
            <a:t>Ассоциация</a:t>
          </a:r>
          <a:endParaRPr lang="uk-UA" sz="2800" b="0" dirty="0"/>
        </a:p>
      </dgm:t>
    </dgm:pt>
    <dgm:pt modelId="{409432D6-5D0F-4DA1-A99F-F08B2C2A3D19}" type="parTrans" cxnId="{84F82F07-0A65-4EE7-B397-F00D66E69C22}">
      <dgm:prSet/>
      <dgm:spPr/>
      <dgm:t>
        <a:bodyPr/>
        <a:lstStyle/>
        <a:p>
          <a:endParaRPr lang="uk-UA" sz="2800" b="0"/>
        </a:p>
      </dgm:t>
    </dgm:pt>
    <dgm:pt modelId="{A6815A5D-6669-4574-998D-444D63DEF1F5}" type="sibTrans" cxnId="{84F82F07-0A65-4EE7-B397-F00D66E69C22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uk-UA" sz="2800" b="0"/>
        </a:p>
      </dgm:t>
    </dgm:pt>
    <dgm:pt modelId="{2F204561-9986-4D56-A519-195F86BAB416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ru-RU" sz="3000" b="1" dirty="0" smtClean="0">
              <a:solidFill>
                <a:srgbClr val="FFFF00"/>
              </a:solidFill>
            </a:rPr>
            <a:t>Улучшение вещи</a:t>
          </a:r>
        </a:p>
        <a:p>
          <a:r>
            <a:rPr lang="ru-RU" sz="3000" b="1" dirty="0" smtClean="0">
              <a:solidFill>
                <a:srgbClr val="FFFF00"/>
              </a:solidFill>
            </a:rPr>
            <a:t>Идея</a:t>
          </a:r>
          <a:endParaRPr lang="uk-UA" sz="3000" b="1" dirty="0">
            <a:solidFill>
              <a:srgbClr val="FFFF00"/>
            </a:solidFill>
          </a:endParaRPr>
        </a:p>
      </dgm:t>
    </dgm:pt>
    <dgm:pt modelId="{64F121C7-B4E8-4674-8001-F7AF3D532A27}" type="parTrans" cxnId="{536E02DB-744D-4FE4-AD76-2BD5816CD193}">
      <dgm:prSet/>
      <dgm:spPr/>
      <dgm:t>
        <a:bodyPr/>
        <a:lstStyle/>
        <a:p>
          <a:endParaRPr lang="uk-UA" sz="2800" b="0"/>
        </a:p>
      </dgm:t>
    </dgm:pt>
    <dgm:pt modelId="{426287FC-84AA-4898-855C-D280999B2A1B}" type="sibTrans" cxnId="{536E02DB-744D-4FE4-AD76-2BD5816CD193}">
      <dgm:prSet/>
      <dgm:spPr/>
      <dgm:t>
        <a:bodyPr/>
        <a:lstStyle/>
        <a:p>
          <a:endParaRPr lang="uk-UA" sz="2800" b="0"/>
        </a:p>
      </dgm:t>
    </dgm:pt>
    <dgm:pt modelId="{A4650AAF-FE43-40AB-9ED7-2EA67B8DC1BF}" type="pres">
      <dgm:prSet presAssocID="{58DE8DD4-3C5E-433A-8E02-F9F6584663E3}" presName="Name0" presStyleCnt="0">
        <dgm:presLayoutVars>
          <dgm:dir/>
          <dgm:resizeHandles val="exact"/>
        </dgm:presLayoutVars>
      </dgm:prSet>
      <dgm:spPr/>
    </dgm:pt>
    <dgm:pt modelId="{7783BC1B-DF4B-40AD-A860-997D4565AC3E}" type="pres">
      <dgm:prSet presAssocID="{F7AE64F7-AD0C-416F-B7AC-2E43B7633B0E}" presName="node" presStyleLbl="node1" presStyleIdx="0" presStyleCnt="3" custScaleY="1327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A952C9C-85B1-4490-8552-F2D5D142A321}" type="pres">
      <dgm:prSet presAssocID="{C31D7E36-8AC0-4B83-ACA8-466825B0E9D6}" presName="sibTrans" presStyleLbl="sibTrans2D1" presStyleIdx="0" presStyleCnt="2"/>
      <dgm:spPr/>
      <dgm:t>
        <a:bodyPr/>
        <a:lstStyle/>
        <a:p>
          <a:endParaRPr lang="uk-UA"/>
        </a:p>
      </dgm:t>
    </dgm:pt>
    <dgm:pt modelId="{1FFF0945-AE7A-423A-8CD2-1BC0D1C86D4D}" type="pres">
      <dgm:prSet presAssocID="{C31D7E36-8AC0-4B83-ACA8-466825B0E9D6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6FD5FE1F-4410-4F4C-A694-B02D8E0B88BB}" type="pres">
      <dgm:prSet presAssocID="{AA930CF1-1F33-4FC2-86F0-B8E0B7C2B1D1}" presName="node" presStyleLbl="node1" presStyleIdx="1" presStyleCnt="3" custScaleX="96082" custScaleY="1327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A7808C-20F2-4833-91D4-F19DEE85DD3A}" type="pres">
      <dgm:prSet presAssocID="{A6815A5D-6669-4574-998D-444D63DEF1F5}" presName="sibTrans" presStyleLbl="sibTrans2D1" presStyleIdx="1" presStyleCnt="2"/>
      <dgm:spPr/>
      <dgm:t>
        <a:bodyPr/>
        <a:lstStyle/>
        <a:p>
          <a:endParaRPr lang="uk-UA"/>
        </a:p>
      </dgm:t>
    </dgm:pt>
    <dgm:pt modelId="{F431A15E-CA94-4EED-B09B-384405543B78}" type="pres">
      <dgm:prSet presAssocID="{A6815A5D-6669-4574-998D-444D63DEF1F5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B5559E24-9BB9-495F-82A6-4AC8AF3376D9}" type="pres">
      <dgm:prSet presAssocID="{2F204561-9986-4D56-A519-195F86BAB416}" presName="node" presStyleLbl="node1" presStyleIdx="2" presStyleCnt="3" custScaleY="1327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9BF6AA0-B962-4A6D-B378-097E61C501E5}" type="presOf" srcId="{AA930CF1-1F33-4FC2-86F0-B8E0B7C2B1D1}" destId="{6FD5FE1F-4410-4F4C-A694-B02D8E0B88BB}" srcOrd="0" destOrd="0" presId="urn:microsoft.com/office/officeart/2005/8/layout/process1"/>
    <dgm:cxn modelId="{859661C2-C37B-430B-B468-0EFA8B237A5B}" srcId="{58DE8DD4-3C5E-433A-8E02-F9F6584663E3}" destId="{F7AE64F7-AD0C-416F-B7AC-2E43B7633B0E}" srcOrd="0" destOrd="0" parTransId="{799DF063-DF69-492C-8BDA-E2AE3947A7A0}" sibTransId="{C31D7E36-8AC0-4B83-ACA8-466825B0E9D6}"/>
    <dgm:cxn modelId="{BB8ADB65-66B6-47A9-B3B2-1CA7143DECB0}" type="presOf" srcId="{F7AE64F7-AD0C-416F-B7AC-2E43B7633B0E}" destId="{7783BC1B-DF4B-40AD-A860-997D4565AC3E}" srcOrd="0" destOrd="0" presId="urn:microsoft.com/office/officeart/2005/8/layout/process1"/>
    <dgm:cxn modelId="{25019786-ACE8-4B22-BB7C-0102718268C3}" type="presOf" srcId="{C31D7E36-8AC0-4B83-ACA8-466825B0E9D6}" destId="{1FFF0945-AE7A-423A-8CD2-1BC0D1C86D4D}" srcOrd="1" destOrd="0" presId="urn:microsoft.com/office/officeart/2005/8/layout/process1"/>
    <dgm:cxn modelId="{FC71FBC0-BF82-4E02-8203-C582E4187356}" type="presOf" srcId="{A6815A5D-6669-4574-998D-444D63DEF1F5}" destId="{F431A15E-CA94-4EED-B09B-384405543B78}" srcOrd="1" destOrd="0" presId="urn:microsoft.com/office/officeart/2005/8/layout/process1"/>
    <dgm:cxn modelId="{84F82F07-0A65-4EE7-B397-F00D66E69C22}" srcId="{58DE8DD4-3C5E-433A-8E02-F9F6584663E3}" destId="{AA930CF1-1F33-4FC2-86F0-B8E0B7C2B1D1}" srcOrd="1" destOrd="0" parTransId="{409432D6-5D0F-4DA1-A99F-F08B2C2A3D19}" sibTransId="{A6815A5D-6669-4574-998D-444D63DEF1F5}"/>
    <dgm:cxn modelId="{42B89CAD-BA1A-4A60-AFA1-1DEFF57CD815}" type="presOf" srcId="{58DE8DD4-3C5E-433A-8E02-F9F6584663E3}" destId="{A4650AAF-FE43-40AB-9ED7-2EA67B8DC1BF}" srcOrd="0" destOrd="0" presId="urn:microsoft.com/office/officeart/2005/8/layout/process1"/>
    <dgm:cxn modelId="{0EFECF8A-FA1C-4A47-82D1-3B5FB2235E4A}" type="presOf" srcId="{2F204561-9986-4D56-A519-195F86BAB416}" destId="{B5559E24-9BB9-495F-82A6-4AC8AF3376D9}" srcOrd="0" destOrd="0" presId="urn:microsoft.com/office/officeart/2005/8/layout/process1"/>
    <dgm:cxn modelId="{2D354F4A-2EBE-48E8-8CE0-D9CBFEBDD6D7}" type="presOf" srcId="{C31D7E36-8AC0-4B83-ACA8-466825B0E9D6}" destId="{9A952C9C-85B1-4490-8552-F2D5D142A321}" srcOrd="0" destOrd="0" presId="urn:microsoft.com/office/officeart/2005/8/layout/process1"/>
    <dgm:cxn modelId="{4299A73E-A794-4754-8962-317B8E7D5B24}" type="presOf" srcId="{A6815A5D-6669-4574-998D-444D63DEF1F5}" destId="{81A7808C-20F2-4833-91D4-F19DEE85DD3A}" srcOrd="0" destOrd="0" presId="urn:microsoft.com/office/officeart/2005/8/layout/process1"/>
    <dgm:cxn modelId="{536E02DB-744D-4FE4-AD76-2BD5816CD193}" srcId="{58DE8DD4-3C5E-433A-8E02-F9F6584663E3}" destId="{2F204561-9986-4D56-A519-195F86BAB416}" srcOrd="2" destOrd="0" parTransId="{64F121C7-B4E8-4674-8001-F7AF3D532A27}" sibTransId="{426287FC-84AA-4898-855C-D280999B2A1B}"/>
    <dgm:cxn modelId="{AB6BBAAC-49B7-46CE-A58D-AB2D69493420}" type="presParOf" srcId="{A4650AAF-FE43-40AB-9ED7-2EA67B8DC1BF}" destId="{7783BC1B-DF4B-40AD-A860-997D4565AC3E}" srcOrd="0" destOrd="0" presId="urn:microsoft.com/office/officeart/2005/8/layout/process1"/>
    <dgm:cxn modelId="{9B51EB7A-305F-41ED-884A-4F282CEE371F}" type="presParOf" srcId="{A4650AAF-FE43-40AB-9ED7-2EA67B8DC1BF}" destId="{9A952C9C-85B1-4490-8552-F2D5D142A321}" srcOrd="1" destOrd="0" presId="urn:microsoft.com/office/officeart/2005/8/layout/process1"/>
    <dgm:cxn modelId="{D080C4C4-33A3-4F95-ABF6-859249CA30A9}" type="presParOf" srcId="{9A952C9C-85B1-4490-8552-F2D5D142A321}" destId="{1FFF0945-AE7A-423A-8CD2-1BC0D1C86D4D}" srcOrd="0" destOrd="0" presId="urn:microsoft.com/office/officeart/2005/8/layout/process1"/>
    <dgm:cxn modelId="{51DDE2B8-DA1A-4B8B-B92A-4E9745B48E08}" type="presParOf" srcId="{A4650AAF-FE43-40AB-9ED7-2EA67B8DC1BF}" destId="{6FD5FE1F-4410-4F4C-A694-B02D8E0B88BB}" srcOrd="2" destOrd="0" presId="urn:microsoft.com/office/officeart/2005/8/layout/process1"/>
    <dgm:cxn modelId="{F3179E2E-E12C-4A5C-8C6B-87793DF35BDC}" type="presParOf" srcId="{A4650AAF-FE43-40AB-9ED7-2EA67B8DC1BF}" destId="{81A7808C-20F2-4833-91D4-F19DEE85DD3A}" srcOrd="3" destOrd="0" presId="urn:microsoft.com/office/officeart/2005/8/layout/process1"/>
    <dgm:cxn modelId="{30708C08-123D-46B4-996A-0C11F2F0ED22}" type="presParOf" srcId="{81A7808C-20F2-4833-91D4-F19DEE85DD3A}" destId="{F431A15E-CA94-4EED-B09B-384405543B78}" srcOrd="0" destOrd="0" presId="urn:microsoft.com/office/officeart/2005/8/layout/process1"/>
    <dgm:cxn modelId="{FB4DAF27-4533-4877-97CD-448656124E34}" type="presParOf" srcId="{A4650AAF-FE43-40AB-9ED7-2EA67B8DC1BF}" destId="{B5559E24-9BB9-495F-82A6-4AC8AF3376D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A865CC-0749-47B6-A6EB-7E6B395AB64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CD27E89-DA5A-4DF5-A33B-1C863AEF4713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ru-RU" sz="3600" dirty="0" smtClean="0">
              <a:solidFill>
                <a:srgbClr val="FFFF00"/>
              </a:solidFill>
            </a:rPr>
            <a:t>Развитие ассоциативного мышления</a:t>
          </a:r>
          <a:endParaRPr lang="uk-UA" sz="3600" dirty="0">
            <a:solidFill>
              <a:srgbClr val="FFFF00"/>
            </a:solidFill>
          </a:endParaRPr>
        </a:p>
      </dgm:t>
    </dgm:pt>
    <dgm:pt modelId="{FAABBAA6-F374-46D6-A029-370D92496273}" type="parTrans" cxnId="{4EF4C2AA-CCFB-441D-9BF9-31D853E9A51F}">
      <dgm:prSet/>
      <dgm:spPr/>
      <dgm:t>
        <a:bodyPr/>
        <a:lstStyle/>
        <a:p>
          <a:endParaRPr lang="uk-UA"/>
        </a:p>
      </dgm:t>
    </dgm:pt>
    <dgm:pt modelId="{FEB8D103-96EA-4EDB-8BAD-66A0FCE6D614}" type="sibTrans" cxnId="{4EF4C2AA-CCFB-441D-9BF9-31D853E9A51F}">
      <dgm:prSet/>
      <dgm:spPr/>
      <dgm:t>
        <a:bodyPr/>
        <a:lstStyle/>
        <a:p>
          <a:endParaRPr lang="uk-UA"/>
        </a:p>
      </dgm:t>
    </dgm:pt>
    <dgm:pt modelId="{34E7DAE4-E0C0-4402-BF18-0FD811360BDD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Идея для учебного курса</a:t>
          </a:r>
          <a:endParaRPr lang="uk-UA" sz="2800" dirty="0">
            <a:solidFill>
              <a:schemeClr val="bg1"/>
            </a:solidFill>
          </a:endParaRPr>
        </a:p>
      </dgm:t>
    </dgm:pt>
    <dgm:pt modelId="{19BF7BC4-6C01-4BE8-99B5-8BE5F7A2BBB1}" type="parTrans" cxnId="{B50FE26C-CF51-43BD-862A-972C3F4FAA69}">
      <dgm:prSet/>
      <dgm:spPr/>
      <dgm:t>
        <a:bodyPr/>
        <a:lstStyle/>
        <a:p>
          <a:endParaRPr lang="uk-UA"/>
        </a:p>
      </dgm:t>
    </dgm:pt>
    <dgm:pt modelId="{FEC507B3-B931-4185-97B5-82B86D95C4FD}" type="sibTrans" cxnId="{B50FE26C-CF51-43BD-862A-972C3F4FAA69}">
      <dgm:prSet/>
      <dgm:spPr/>
      <dgm:t>
        <a:bodyPr/>
        <a:lstStyle/>
        <a:p>
          <a:endParaRPr lang="uk-UA"/>
        </a:p>
      </dgm:t>
    </dgm:pt>
    <dgm:pt modelId="{D3F067C9-26D3-45DE-8A97-5BB2471BAB7A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2800" dirty="0" smtClean="0"/>
            <a:t>Реклама</a:t>
          </a:r>
          <a:endParaRPr lang="uk-UA" sz="2800" dirty="0"/>
        </a:p>
      </dgm:t>
    </dgm:pt>
    <dgm:pt modelId="{14EC1468-33A9-408F-AD7E-495780461BA7}" type="parTrans" cxnId="{92A0CF38-379E-474D-9B43-AE50C7B65D07}">
      <dgm:prSet/>
      <dgm:spPr/>
      <dgm:t>
        <a:bodyPr/>
        <a:lstStyle/>
        <a:p>
          <a:endParaRPr lang="uk-UA"/>
        </a:p>
      </dgm:t>
    </dgm:pt>
    <dgm:pt modelId="{835A6482-2FAC-4C59-902D-E4A1EE131CCA}" type="sibTrans" cxnId="{92A0CF38-379E-474D-9B43-AE50C7B65D07}">
      <dgm:prSet/>
      <dgm:spPr/>
      <dgm:t>
        <a:bodyPr/>
        <a:lstStyle/>
        <a:p>
          <a:endParaRPr lang="uk-UA"/>
        </a:p>
      </dgm:t>
    </dgm:pt>
    <dgm:pt modelId="{9F8BBE8E-495A-4A7D-B46A-09086D35B6DA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2800" dirty="0" smtClean="0"/>
            <a:t>Статьи</a:t>
          </a:r>
          <a:endParaRPr lang="uk-UA" sz="2800" dirty="0"/>
        </a:p>
      </dgm:t>
    </dgm:pt>
    <dgm:pt modelId="{B8B4E824-E15C-459B-8714-D1C4DD49FA1E}" type="parTrans" cxnId="{5D73FC3E-9848-4B73-B656-D8FB18E3166F}">
      <dgm:prSet/>
      <dgm:spPr/>
      <dgm:t>
        <a:bodyPr/>
        <a:lstStyle/>
        <a:p>
          <a:endParaRPr lang="uk-UA"/>
        </a:p>
      </dgm:t>
    </dgm:pt>
    <dgm:pt modelId="{21254417-1FCF-4422-BE35-B0739A2F939E}" type="sibTrans" cxnId="{5D73FC3E-9848-4B73-B656-D8FB18E3166F}">
      <dgm:prSet/>
      <dgm:spPr/>
      <dgm:t>
        <a:bodyPr/>
        <a:lstStyle/>
        <a:p>
          <a:endParaRPr lang="uk-UA"/>
        </a:p>
      </dgm:t>
    </dgm:pt>
    <dgm:pt modelId="{15C46686-7666-484C-814B-E56A3B48516F}" type="pres">
      <dgm:prSet presAssocID="{01A865CC-0749-47B6-A6EB-7E6B395AB6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FE7730BF-1E8F-422D-8A33-E903791D8C52}" type="pres">
      <dgm:prSet presAssocID="{3CD27E89-DA5A-4DF5-A33B-1C863AEF4713}" presName="singleCycle" presStyleCnt="0"/>
      <dgm:spPr/>
    </dgm:pt>
    <dgm:pt modelId="{5271D8E3-BC7F-452E-B37A-4950577F1646}" type="pres">
      <dgm:prSet presAssocID="{3CD27E89-DA5A-4DF5-A33B-1C863AEF4713}" presName="singleCenter" presStyleLbl="node1" presStyleIdx="0" presStyleCnt="4" custScaleX="236395" custScaleY="177933">
        <dgm:presLayoutVars>
          <dgm:chMax val="7"/>
          <dgm:chPref val="7"/>
        </dgm:presLayoutVars>
      </dgm:prSet>
      <dgm:spPr/>
      <dgm:t>
        <a:bodyPr/>
        <a:lstStyle/>
        <a:p>
          <a:endParaRPr lang="uk-UA"/>
        </a:p>
      </dgm:t>
    </dgm:pt>
    <dgm:pt modelId="{F172649F-FF32-4332-83D6-EE7091E9D33C}" type="pres">
      <dgm:prSet presAssocID="{19BF7BC4-6C01-4BE8-99B5-8BE5F7A2BBB1}" presName="Name56" presStyleLbl="parChTrans1D2" presStyleIdx="0" presStyleCnt="3"/>
      <dgm:spPr/>
      <dgm:t>
        <a:bodyPr/>
        <a:lstStyle/>
        <a:p>
          <a:endParaRPr lang="uk-UA"/>
        </a:p>
      </dgm:t>
    </dgm:pt>
    <dgm:pt modelId="{D1D2A70F-7285-4534-A112-61FB341DEE34}" type="pres">
      <dgm:prSet presAssocID="{34E7DAE4-E0C0-4402-BF18-0FD811360BDD}" presName="text0" presStyleLbl="node1" presStyleIdx="1" presStyleCnt="4" custScaleX="341654" custScaleY="9923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68F4BA2-08D8-4FC7-AAC2-F61627173B84}" type="pres">
      <dgm:prSet presAssocID="{14EC1468-33A9-408F-AD7E-495780461BA7}" presName="Name56" presStyleLbl="parChTrans1D2" presStyleIdx="1" presStyleCnt="3"/>
      <dgm:spPr/>
      <dgm:t>
        <a:bodyPr/>
        <a:lstStyle/>
        <a:p>
          <a:endParaRPr lang="uk-UA"/>
        </a:p>
      </dgm:t>
    </dgm:pt>
    <dgm:pt modelId="{BD749403-A53C-4F13-B366-4FB53AC2BEC1}" type="pres">
      <dgm:prSet presAssocID="{D3F067C9-26D3-45DE-8A97-5BB2471BAB7A}" presName="text0" presStyleLbl="node1" presStyleIdx="2" presStyleCnt="4" custScaleX="181494" custScaleY="101064" custRadScaleRad="144786" custRadScaleInc="-209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5CD708C-908A-4361-8619-1E3162A5FD53}" type="pres">
      <dgm:prSet presAssocID="{B8B4E824-E15C-459B-8714-D1C4DD49FA1E}" presName="Name56" presStyleLbl="parChTrans1D2" presStyleIdx="2" presStyleCnt="3"/>
      <dgm:spPr/>
      <dgm:t>
        <a:bodyPr/>
        <a:lstStyle/>
        <a:p>
          <a:endParaRPr lang="uk-UA"/>
        </a:p>
      </dgm:t>
    </dgm:pt>
    <dgm:pt modelId="{4988B0D6-BA7F-474D-8DE0-1835FE0E1F1C}" type="pres">
      <dgm:prSet presAssocID="{9F8BBE8E-495A-4A7D-B46A-09086D35B6DA}" presName="text0" presStyleLbl="node1" presStyleIdx="3" presStyleCnt="4" custScaleX="181621" custScaleY="101134" custRadScaleRad="142765" custRadScaleInc="2054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EF4C2AA-CCFB-441D-9BF9-31D853E9A51F}" srcId="{01A865CC-0749-47B6-A6EB-7E6B395AB643}" destId="{3CD27E89-DA5A-4DF5-A33B-1C863AEF4713}" srcOrd="0" destOrd="0" parTransId="{FAABBAA6-F374-46D6-A029-370D92496273}" sibTransId="{FEB8D103-96EA-4EDB-8BAD-66A0FCE6D614}"/>
    <dgm:cxn modelId="{5D73FC3E-9848-4B73-B656-D8FB18E3166F}" srcId="{3CD27E89-DA5A-4DF5-A33B-1C863AEF4713}" destId="{9F8BBE8E-495A-4A7D-B46A-09086D35B6DA}" srcOrd="2" destOrd="0" parTransId="{B8B4E824-E15C-459B-8714-D1C4DD49FA1E}" sibTransId="{21254417-1FCF-4422-BE35-B0739A2F939E}"/>
    <dgm:cxn modelId="{893BDC66-34D0-4059-9ADA-42CFF987E539}" type="presOf" srcId="{3CD27E89-DA5A-4DF5-A33B-1C863AEF4713}" destId="{5271D8E3-BC7F-452E-B37A-4950577F1646}" srcOrd="0" destOrd="0" presId="urn:microsoft.com/office/officeart/2008/layout/RadialCluster"/>
    <dgm:cxn modelId="{DEDBDB94-180F-4E2C-80F0-79BD1FF4F978}" type="presOf" srcId="{19BF7BC4-6C01-4BE8-99B5-8BE5F7A2BBB1}" destId="{F172649F-FF32-4332-83D6-EE7091E9D33C}" srcOrd="0" destOrd="0" presId="urn:microsoft.com/office/officeart/2008/layout/RadialCluster"/>
    <dgm:cxn modelId="{FB70BA0D-FFAB-40C2-904A-CE96EEF91E0C}" type="presOf" srcId="{01A865CC-0749-47B6-A6EB-7E6B395AB643}" destId="{15C46686-7666-484C-814B-E56A3B48516F}" srcOrd="0" destOrd="0" presId="urn:microsoft.com/office/officeart/2008/layout/RadialCluster"/>
    <dgm:cxn modelId="{92A0CF38-379E-474D-9B43-AE50C7B65D07}" srcId="{3CD27E89-DA5A-4DF5-A33B-1C863AEF4713}" destId="{D3F067C9-26D3-45DE-8A97-5BB2471BAB7A}" srcOrd="1" destOrd="0" parTransId="{14EC1468-33A9-408F-AD7E-495780461BA7}" sibTransId="{835A6482-2FAC-4C59-902D-E4A1EE131CCA}"/>
    <dgm:cxn modelId="{A7470C69-A701-45AD-9D27-3DFCED963CF5}" type="presOf" srcId="{34E7DAE4-E0C0-4402-BF18-0FD811360BDD}" destId="{D1D2A70F-7285-4534-A112-61FB341DEE34}" srcOrd="0" destOrd="0" presId="urn:microsoft.com/office/officeart/2008/layout/RadialCluster"/>
    <dgm:cxn modelId="{A37FE64C-FBF8-4FAC-9215-2A4034244FBE}" type="presOf" srcId="{B8B4E824-E15C-459B-8714-D1C4DD49FA1E}" destId="{25CD708C-908A-4361-8619-1E3162A5FD53}" srcOrd="0" destOrd="0" presId="urn:microsoft.com/office/officeart/2008/layout/RadialCluster"/>
    <dgm:cxn modelId="{0BDE9D8D-7D88-44D2-8145-9666DB215490}" type="presOf" srcId="{14EC1468-33A9-408F-AD7E-495780461BA7}" destId="{F68F4BA2-08D8-4FC7-AAC2-F61627173B84}" srcOrd="0" destOrd="0" presId="urn:microsoft.com/office/officeart/2008/layout/RadialCluster"/>
    <dgm:cxn modelId="{B50FE26C-CF51-43BD-862A-972C3F4FAA69}" srcId="{3CD27E89-DA5A-4DF5-A33B-1C863AEF4713}" destId="{34E7DAE4-E0C0-4402-BF18-0FD811360BDD}" srcOrd="0" destOrd="0" parTransId="{19BF7BC4-6C01-4BE8-99B5-8BE5F7A2BBB1}" sibTransId="{FEC507B3-B931-4185-97B5-82B86D95C4FD}"/>
    <dgm:cxn modelId="{2BA1414C-4BB1-486E-A93C-D8B1A2B67131}" type="presOf" srcId="{9F8BBE8E-495A-4A7D-B46A-09086D35B6DA}" destId="{4988B0D6-BA7F-474D-8DE0-1835FE0E1F1C}" srcOrd="0" destOrd="0" presId="urn:microsoft.com/office/officeart/2008/layout/RadialCluster"/>
    <dgm:cxn modelId="{1B088995-1819-4965-858E-28AD02713DFE}" type="presOf" srcId="{D3F067C9-26D3-45DE-8A97-5BB2471BAB7A}" destId="{BD749403-A53C-4F13-B366-4FB53AC2BEC1}" srcOrd="0" destOrd="0" presId="urn:microsoft.com/office/officeart/2008/layout/RadialCluster"/>
    <dgm:cxn modelId="{26186002-DD58-4579-A595-C934F6E84FA2}" type="presParOf" srcId="{15C46686-7666-484C-814B-E56A3B48516F}" destId="{FE7730BF-1E8F-422D-8A33-E903791D8C52}" srcOrd="0" destOrd="0" presId="urn:microsoft.com/office/officeart/2008/layout/RadialCluster"/>
    <dgm:cxn modelId="{30C9CDF0-6A8D-48AA-8521-FB7B82A65232}" type="presParOf" srcId="{FE7730BF-1E8F-422D-8A33-E903791D8C52}" destId="{5271D8E3-BC7F-452E-B37A-4950577F1646}" srcOrd="0" destOrd="0" presId="urn:microsoft.com/office/officeart/2008/layout/RadialCluster"/>
    <dgm:cxn modelId="{20AABED8-BD70-4D6E-880F-B0083B14FB3D}" type="presParOf" srcId="{FE7730BF-1E8F-422D-8A33-E903791D8C52}" destId="{F172649F-FF32-4332-83D6-EE7091E9D33C}" srcOrd="1" destOrd="0" presId="urn:microsoft.com/office/officeart/2008/layout/RadialCluster"/>
    <dgm:cxn modelId="{8FB04517-08A9-4E7D-8F55-60126447E1FD}" type="presParOf" srcId="{FE7730BF-1E8F-422D-8A33-E903791D8C52}" destId="{D1D2A70F-7285-4534-A112-61FB341DEE34}" srcOrd="2" destOrd="0" presId="urn:microsoft.com/office/officeart/2008/layout/RadialCluster"/>
    <dgm:cxn modelId="{980A3BF7-1B78-4B77-9B22-660B95138D95}" type="presParOf" srcId="{FE7730BF-1E8F-422D-8A33-E903791D8C52}" destId="{F68F4BA2-08D8-4FC7-AAC2-F61627173B84}" srcOrd="3" destOrd="0" presId="urn:microsoft.com/office/officeart/2008/layout/RadialCluster"/>
    <dgm:cxn modelId="{86C9DEDC-05AB-4202-8764-5E64A4C56466}" type="presParOf" srcId="{FE7730BF-1E8F-422D-8A33-E903791D8C52}" destId="{BD749403-A53C-4F13-B366-4FB53AC2BEC1}" srcOrd="4" destOrd="0" presId="urn:microsoft.com/office/officeart/2008/layout/RadialCluster"/>
    <dgm:cxn modelId="{4730B0CA-874E-4455-81E1-62D19CB1842B}" type="presParOf" srcId="{FE7730BF-1E8F-422D-8A33-E903791D8C52}" destId="{25CD708C-908A-4361-8619-1E3162A5FD53}" srcOrd="5" destOrd="0" presId="urn:microsoft.com/office/officeart/2008/layout/RadialCluster"/>
    <dgm:cxn modelId="{2A3BA7CB-539B-4568-95D6-75F793DB7ECA}" type="presParOf" srcId="{FE7730BF-1E8F-422D-8A33-E903791D8C52}" destId="{4988B0D6-BA7F-474D-8DE0-1835FE0E1F1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8D9882-47F4-4293-B5E5-652B7EFF889E}" type="doc">
      <dgm:prSet loTypeId="urn:microsoft.com/office/officeart/2005/8/layout/defaul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7641E66E-1AEB-460F-9AF4-C9D3D29CD24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Маршрут на работу</a:t>
          </a:r>
          <a:endParaRPr lang="uk-UA" dirty="0">
            <a:solidFill>
              <a:schemeClr val="bg1"/>
            </a:solidFill>
          </a:endParaRPr>
        </a:p>
      </dgm:t>
    </dgm:pt>
    <dgm:pt modelId="{D871137D-48D9-4E66-94A0-8480EBF748E4}" type="parTrans" cxnId="{D459705D-7718-4515-85CD-98B5E5DD1BD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17820B-CAD3-4952-9E34-A371FF0CB229}" type="sibTrans" cxnId="{D459705D-7718-4515-85CD-98B5E5DD1BD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0332A05-6B9A-448A-B22E-3A052F0D6DD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Задачи Вашей команды</a:t>
          </a:r>
          <a:endParaRPr lang="uk-UA" dirty="0">
            <a:solidFill>
              <a:schemeClr val="bg1"/>
            </a:solidFill>
          </a:endParaRPr>
        </a:p>
      </dgm:t>
    </dgm:pt>
    <dgm:pt modelId="{3BED604F-4055-449D-AE97-4921B6C12EC4}" type="parTrans" cxnId="{35F2FFB9-D3A5-4E3A-93C7-9C8347E40A74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ABE94A1-8643-4E6F-B5AC-A7932C3A7587}" type="sibTrans" cxnId="{35F2FFB9-D3A5-4E3A-93C7-9C8347E40A74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907C45D-E10B-42DD-A8AE-1255E8721CE9}">
      <dgm:prSet phldrT="[Текст]"/>
      <dgm:spPr/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Оптимизация расходов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25E7E21-A048-451B-A5B2-79B0CB225117}" type="parTrans" cxnId="{72B255CF-2A24-4C60-A840-89B7478A591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9B7031F-7F27-4AD5-99A4-01D77D46EB82}" type="sibTrans" cxnId="{72B255CF-2A24-4C60-A840-89B7478A591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1122736-EAAD-449E-BCD8-CB8398658F15}">
      <dgm:prSet phldrT="[Текст]"/>
      <dgm:spPr/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Структура электронного курса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8388918-4A90-4BB1-B0CC-FAC69755F25B}" type="parTrans" cxnId="{479C6A35-38C0-4DC3-9A07-B43C4483591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80DA880-ADEA-4520-BA64-5E4C0D3DD441}" type="sibTrans" cxnId="{479C6A35-38C0-4DC3-9A07-B43C4483591D}">
      <dgm:prSet/>
      <dgm:spPr/>
      <dgm:t>
        <a:bodyPr/>
        <a:lstStyle/>
        <a:p>
          <a:endParaRPr lang="uk-UA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95D1EFB-658B-440C-9B66-D49EB5DC0624}" type="pres">
      <dgm:prSet presAssocID="{238D9882-47F4-4293-B5E5-652B7EFF88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00E081B-ECA7-4760-B25E-AF149D8D9570}" type="pres">
      <dgm:prSet presAssocID="{7641E66E-1AEB-460F-9AF4-C9D3D29CD24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049EB5C-A346-4D7E-82F1-54AD37683AAA}" type="pres">
      <dgm:prSet presAssocID="{5417820B-CAD3-4952-9E34-A371FF0CB229}" presName="sibTrans" presStyleCnt="0"/>
      <dgm:spPr/>
    </dgm:pt>
    <dgm:pt modelId="{687A8DCF-FB69-4BA7-B4D6-A0EC2F643568}" type="pres">
      <dgm:prSet presAssocID="{50332A05-6B9A-448A-B22E-3A052F0D6DD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025D19-C04D-49CD-B030-9B9175B1EBE1}" type="pres">
      <dgm:prSet presAssocID="{1ABE94A1-8643-4E6F-B5AC-A7932C3A7587}" presName="sibTrans" presStyleCnt="0"/>
      <dgm:spPr/>
    </dgm:pt>
    <dgm:pt modelId="{AADE359B-40E1-4DCA-933C-3661704FFE62}" type="pres">
      <dgm:prSet presAssocID="{D907C45D-E10B-42DD-A8AE-1255E8721CE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899C452-E448-4F3B-8981-CE1923DBE432}" type="pres">
      <dgm:prSet presAssocID="{E9B7031F-7F27-4AD5-99A4-01D77D46EB82}" presName="sibTrans" presStyleCnt="0"/>
      <dgm:spPr/>
    </dgm:pt>
    <dgm:pt modelId="{58C2FF87-F3AE-461F-8C45-763F199C815F}" type="pres">
      <dgm:prSet presAssocID="{01122736-EAAD-449E-BCD8-CB8398658F1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79C6A35-38C0-4DC3-9A07-B43C4483591D}" srcId="{238D9882-47F4-4293-B5E5-652B7EFF889E}" destId="{01122736-EAAD-449E-BCD8-CB8398658F15}" srcOrd="3" destOrd="0" parTransId="{38388918-4A90-4BB1-B0CC-FAC69755F25B}" sibTransId="{780DA880-ADEA-4520-BA64-5E4C0D3DD441}"/>
    <dgm:cxn modelId="{645ED860-758D-4B8E-ADFA-E37422FA7F3B}" type="presOf" srcId="{50332A05-6B9A-448A-B22E-3A052F0D6DDD}" destId="{687A8DCF-FB69-4BA7-B4D6-A0EC2F643568}" srcOrd="0" destOrd="0" presId="urn:microsoft.com/office/officeart/2005/8/layout/default"/>
    <dgm:cxn modelId="{098133DB-0F63-4DDE-AAC2-FC56A283D766}" type="presOf" srcId="{7641E66E-1AEB-460F-9AF4-C9D3D29CD240}" destId="{200E081B-ECA7-4760-B25E-AF149D8D9570}" srcOrd="0" destOrd="0" presId="urn:microsoft.com/office/officeart/2005/8/layout/default"/>
    <dgm:cxn modelId="{E9F975F1-BC3F-491C-9874-FAD2247BCF2E}" type="presOf" srcId="{01122736-EAAD-449E-BCD8-CB8398658F15}" destId="{58C2FF87-F3AE-461F-8C45-763F199C815F}" srcOrd="0" destOrd="0" presId="urn:microsoft.com/office/officeart/2005/8/layout/default"/>
    <dgm:cxn modelId="{72B255CF-2A24-4C60-A840-89B7478A591D}" srcId="{238D9882-47F4-4293-B5E5-652B7EFF889E}" destId="{D907C45D-E10B-42DD-A8AE-1255E8721CE9}" srcOrd="2" destOrd="0" parTransId="{625E7E21-A048-451B-A5B2-79B0CB225117}" sibTransId="{E9B7031F-7F27-4AD5-99A4-01D77D46EB82}"/>
    <dgm:cxn modelId="{35F2FFB9-D3A5-4E3A-93C7-9C8347E40A74}" srcId="{238D9882-47F4-4293-B5E5-652B7EFF889E}" destId="{50332A05-6B9A-448A-B22E-3A052F0D6DDD}" srcOrd="1" destOrd="0" parTransId="{3BED604F-4055-449D-AE97-4921B6C12EC4}" sibTransId="{1ABE94A1-8643-4E6F-B5AC-A7932C3A7587}"/>
    <dgm:cxn modelId="{D3D88D0B-5969-450C-BF8A-9CC5CC934226}" type="presOf" srcId="{D907C45D-E10B-42DD-A8AE-1255E8721CE9}" destId="{AADE359B-40E1-4DCA-933C-3661704FFE62}" srcOrd="0" destOrd="0" presId="urn:microsoft.com/office/officeart/2005/8/layout/default"/>
    <dgm:cxn modelId="{D459705D-7718-4515-85CD-98B5E5DD1BDD}" srcId="{238D9882-47F4-4293-B5E5-652B7EFF889E}" destId="{7641E66E-1AEB-460F-9AF4-C9D3D29CD240}" srcOrd="0" destOrd="0" parTransId="{D871137D-48D9-4E66-94A0-8480EBF748E4}" sibTransId="{5417820B-CAD3-4952-9E34-A371FF0CB229}"/>
    <dgm:cxn modelId="{9C0A3DEC-D655-48A4-97E1-89A0723307BC}" type="presOf" srcId="{238D9882-47F4-4293-B5E5-652B7EFF889E}" destId="{B95D1EFB-658B-440C-9B66-D49EB5DC0624}" srcOrd="0" destOrd="0" presId="urn:microsoft.com/office/officeart/2005/8/layout/default"/>
    <dgm:cxn modelId="{09141FD0-320A-4880-95BE-2E54D087EFA1}" type="presParOf" srcId="{B95D1EFB-658B-440C-9B66-D49EB5DC0624}" destId="{200E081B-ECA7-4760-B25E-AF149D8D9570}" srcOrd="0" destOrd="0" presId="urn:microsoft.com/office/officeart/2005/8/layout/default"/>
    <dgm:cxn modelId="{14F31DEB-4EBF-43E9-A5D1-613ED25573D2}" type="presParOf" srcId="{B95D1EFB-658B-440C-9B66-D49EB5DC0624}" destId="{E049EB5C-A346-4D7E-82F1-54AD37683AAA}" srcOrd="1" destOrd="0" presId="urn:microsoft.com/office/officeart/2005/8/layout/default"/>
    <dgm:cxn modelId="{0488A7BA-455D-4FA7-935C-9039A9FF5CDB}" type="presParOf" srcId="{B95D1EFB-658B-440C-9B66-D49EB5DC0624}" destId="{687A8DCF-FB69-4BA7-B4D6-A0EC2F643568}" srcOrd="2" destOrd="0" presId="urn:microsoft.com/office/officeart/2005/8/layout/default"/>
    <dgm:cxn modelId="{29F72D84-1134-493E-91B2-8DA8A1F7A47B}" type="presParOf" srcId="{B95D1EFB-658B-440C-9B66-D49EB5DC0624}" destId="{FD025D19-C04D-49CD-B030-9B9175B1EBE1}" srcOrd="3" destOrd="0" presId="urn:microsoft.com/office/officeart/2005/8/layout/default"/>
    <dgm:cxn modelId="{E6E2DEAA-C849-4E8D-81D0-0F62B0C12343}" type="presParOf" srcId="{B95D1EFB-658B-440C-9B66-D49EB5DC0624}" destId="{AADE359B-40E1-4DCA-933C-3661704FFE62}" srcOrd="4" destOrd="0" presId="urn:microsoft.com/office/officeart/2005/8/layout/default"/>
    <dgm:cxn modelId="{682B0972-6524-4560-8821-F4C22C50F770}" type="presParOf" srcId="{B95D1EFB-658B-440C-9B66-D49EB5DC0624}" destId="{1899C452-E448-4F3B-8981-CE1923DBE432}" srcOrd="5" destOrd="0" presId="urn:microsoft.com/office/officeart/2005/8/layout/default"/>
    <dgm:cxn modelId="{56E7F91A-981C-45FE-85B9-1DB182872DFF}" type="presParOf" srcId="{B95D1EFB-658B-440C-9B66-D49EB5DC0624}" destId="{58C2FF87-F3AE-461F-8C45-763F199C815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2F8C07-7EF2-4B0E-BACA-58C871F003BE}" type="doc">
      <dgm:prSet loTypeId="urn:microsoft.com/office/officeart/2005/8/layout/process1" loCatId="process" qsTypeId="urn:microsoft.com/office/officeart/2005/8/quickstyle/simple2" qsCatId="simple" csTypeId="urn:microsoft.com/office/officeart/2005/8/colors/colorful2" csCatId="colorful" phldr="1"/>
      <dgm:spPr/>
    </dgm:pt>
    <dgm:pt modelId="{806E1556-0091-4D47-BD74-1A4963778534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/>
            <a:t>1</a:t>
          </a:r>
          <a:endParaRPr lang="uk-UA" dirty="0"/>
        </a:p>
      </dgm:t>
    </dgm:pt>
    <dgm:pt modelId="{F6370208-54E2-433A-9FC2-3ABB3A5842A3}" type="parTrans" cxnId="{36595F2D-0BA5-47F3-A9B9-4FEB5066C640}">
      <dgm:prSet/>
      <dgm:spPr/>
      <dgm:t>
        <a:bodyPr/>
        <a:lstStyle/>
        <a:p>
          <a:endParaRPr lang="uk-UA"/>
        </a:p>
      </dgm:t>
    </dgm:pt>
    <dgm:pt modelId="{4D4EB83D-E4F4-49DD-AF27-0B7F2CAB4441}" type="sibTrans" cxnId="{36595F2D-0BA5-47F3-A9B9-4FEB5066C640}">
      <dgm:prSet/>
      <dgm:spPr/>
      <dgm:t>
        <a:bodyPr/>
        <a:lstStyle/>
        <a:p>
          <a:endParaRPr lang="uk-UA"/>
        </a:p>
      </dgm:t>
    </dgm:pt>
    <dgm:pt modelId="{B208B15C-75ED-4D1E-A4BC-687EF3A62333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</a:t>
          </a:r>
          <a:endParaRPr lang="uk-UA" dirty="0"/>
        </a:p>
      </dgm:t>
    </dgm:pt>
    <dgm:pt modelId="{92075BA4-3723-4F64-A911-8B793EA7311D}" type="parTrans" cxnId="{097FE24D-1F6F-48F5-904A-3F05DB74C519}">
      <dgm:prSet/>
      <dgm:spPr/>
      <dgm:t>
        <a:bodyPr/>
        <a:lstStyle/>
        <a:p>
          <a:endParaRPr lang="uk-UA"/>
        </a:p>
      </dgm:t>
    </dgm:pt>
    <dgm:pt modelId="{AFBE4124-63B2-46A5-9CFA-86FB7618247E}" type="sibTrans" cxnId="{097FE24D-1F6F-48F5-904A-3F05DB74C519}">
      <dgm:prSet/>
      <dgm:spPr/>
      <dgm:t>
        <a:bodyPr/>
        <a:lstStyle/>
        <a:p>
          <a:endParaRPr lang="uk-UA"/>
        </a:p>
      </dgm:t>
    </dgm:pt>
    <dgm:pt modelId="{938E4E1D-D941-4AAF-A4F9-74A739790C08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uk-UA" dirty="0"/>
        </a:p>
      </dgm:t>
    </dgm:pt>
    <dgm:pt modelId="{8882167E-221F-46A4-8D53-D68387E0D3C5}" type="parTrans" cxnId="{10511A24-EAE3-4698-AF48-FCE60484C079}">
      <dgm:prSet/>
      <dgm:spPr/>
      <dgm:t>
        <a:bodyPr/>
        <a:lstStyle/>
        <a:p>
          <a:endParaRPr lang="uk-UA"/>
        </a:p>
      </dgm:t>
    </dgm:pt>
    <dgm:pt modelId="{752B529C-8E11-4A2B-B119-7C8CBF45DD39}" type="sibTrans" cxnId="{10511A24-EAE3-4698-AF48-FCE60484C079}">
      <dgm:prSet/>
      <dgm:spPr/>
      <dgm:t>
        <a:bodyPr/>
        <a:lstStyle/>
        <a:p>
          <a:endParaRPr lang="uk-UA"/>
        </a:p>
      </dgm:t>
    </dgm:pt>
    <dgm:pt modelId="{867EF769-5637-4E3B-A030-52E651BD000A}" type="pres">
      <dgm:prSet presAssocID="{8C2F8C07-7EF2-4B0E-BACA-58C871F003BE}" presName="Name0" presStyleCnt="0">
        <dgm:presLayoutVars>
          <dgm:dir/>
          <dgm:resizeHandles val="exact"/>
        </dgm:presLayoutVars>
      </dgm:prSet>
      <dgm:spPr/>
    </dgm:pt>
    <dgm:pt modelId="{7105A0F8-8C6B-4C73-BE42-DB7FFAF44298}" type="pres">
      <dgm:prSet presAssocID="{806E1556-0091-4D47-BD74-1A496377853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8C6487-4A9D-423D-8826-B588DBFD6284}" type="pres">
      <dgm:prSet presAssocID="{4D4EB83D-E4F4-49DD-AF27-0B7F2CAB4441}" presName="sibTrans" presStyleLbl="sibTrans2D1" presStyleIdx="0" presStyleCnt="2"/>
      <dgm:spPr/>
      <dgm:t>
        <a:bodyPr/>
        <a:lstStyle/>
        <a:p>
          <a:endParaRPr lang="uk-UA"/>
        </a:p>
      </dgm:t>
    </dgm:pt>
    <dgm:pt modelId="{525716BE-EA52-4D4A-B297-D3ED6EE06BB1}" type="pres">
      <dgm:prSet presAssocID="{4D4EB83D-E4F4-49DD-AF27-0B7F2CAB4441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8AFF0324-6FD9-441F-B9D1-3BDBB7758353}" type="pres">
      <dgm:prSet presAssocID="{B208B15C-75ED-4D1E-A4BC-687EF3A6233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5E30B76-0D16-4BE0-884A-CDD4C698355D}" type="pres">
      <dgm:prSet presAssocID="{AFBE4124-63B2-46A5-9CFA-86FB7618247E}" presName="sibTrans" presStyleLbl="sibTrans2D1" presStyleIdx="1" presStyleCnt="2"/>
      <dgm:spPr/>
      <dgm:t>
        <a:bodyPr/>
        <a:lstStyle/>
        <a:p>
          <a:endParaRPr lang="uk-UA"/>
        </a:p>
      </dgm:t>
    </dgm:pt>
    <dgm:pt modelId="{AC316494-A4EC-4011-947B-D0ADD85BAEEA}" type="pres">
      <dgm:prSet presAssocID="{AFBE4124-63B2-46A5-9CFA-86FB7618247E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2658C2B6-A439-4BAE-96FB-7B8252E3109C}" type="pres">
      <dgm:prSet presAssocID="{938E4E1D-D941-4AAF-A4F9-74A739790C0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C6E6C27-B5E7-4864-86FB-B75EDF8CBB16}" type="presOf" srcId="{AFBE4124-63B2-46A5-9CFA-86FB7618247E}" destId="{65E30B76-0D16-4BE0-884A-CDD4C698355D}" srcOrd="0" destOrd="0" presId="urn:microsoft.com/office/officeart/2005/8/layout/process1"/>
    <dgm:cxn modelId="{36595F2D-0BA5-47F3-A9B9-4FEB5066C640}" srcId="{8C2F8C07-7EF2-4B0E-BACA-58C871F003BE}" destId="{806E1556-0091-4D47-BD74-1A4963778534}" srcOrd="0" destOrd="0" parTransId="{F6370208-54E2-433A-9FC2-3ABB3A5842A3}" sibTransId="{4D4EB83D-E4F4-49DD-AF27-0B7F2CAB4441}"/>
    <dgm:cxn modelId="{A9AE2B5A-9561-4A81-9199-4A508A1D35D3}" type="presOf" srcId="{4D4EB83D-E4F4-49DD-AF27-0B7F2CAB4441}" destId="{508C6487-4A9D-423D-8826-B588DBFD6284}" srcOrd="0" destOrd="0" presId="urn:microsoft.com/office/officeart/2005/8/layout/process1"/>
    <dgm:cxn modelId="{07D0F3B1-4E0E-49F7-AB91-BB7F5DE807BB}" type="presOf" srcId="{B208B15C-75ED-4D1E-A4BC-687EF3A62333}" destId="{8AFF0324-6FD9-441F-B9D1-3BDBB7758353}" srcOrd="0" destOrd="0" presId="urn:microsoft.com/office/officeart/2005/8/layout/process1"/>
    <dgm:cxn modelId="{097FE24D-1F6F-48F5-904A-3F05DB74C519}" srcId="{8C2F8C07-7EF2-4B0E-BACA-58C871F003BE}" destId="{B208B15C-75ED-4D1E-A4BC-687EF3A62333}" srcOrd="1" destOrd="0" parTransId="{92075BA4-3723-4F64-A911-8B793EA7311D}" sibTransId="{AFBE4124-63B2-46A5-9CFA-86FB7618247E}"/>
    <dgm:cxn modelId="{3EB8F0F4-FD3C-436A-BD12-EB7683F7DE1F}" type="presOf" srcId="{AFBE4124-63B2-46A5-9CFA-86FB7618247E}" destId="{AC316494-A4EC-4011-947B-D0ADD85BAEEA}" srcOrd="1" destOrd="0" presId="urn:microsoft.com/office/officeart/2005/8/layout/process1"/>
    <dgm:cxn modelId="{B838FE03-CF05-4814-88FB-C8F662DDBB8A}" type="presOf" srcId="{806E1556-0091-4D47-BD74-1A4963778534}" destId="{7105A0F8-8C6B-4C73-BE42-DB7FFAF44298}" srcOrd="0" destOrd="0" presId="urn:microsoft.com/office/officeart/2005/8/layout/process1"/>
    <dgm:cxn modelId="{F7A9DA95-CDF3-4450-A213-C41AB89B6AA0}" type="presOf" srcId="{938E4E1D-D941-4AAF-A4F9-74A739790C08}" destId="{2658C2B6-A439-4BAE-96FB-7B8252E3109C}" srcOrd="0" destOrd="0" presId="urn:microsoft.com/office/officeart/2005/8/layout/process1"/>
    <dgm:cxn modelId="{10511A24-EAE3-4698-AF48-FCE60484C079}" srcId="{8C2F8C07-7EF2-4B0E-BACA-58C871F003BE}" destId="{938E4E1D-D941-4AAF-A4F9-74A739790C08}" srcOrd="2" destOrd="0" parTransId="{8882167E-221F-46A4-8D53-D68387E0D3C5}" sibTransId="{752B529C-8E11-4A2B-B119-7C8CBF45DD39}"/>
    <dgm:cxn modelId="{8D084D19-4146-4D5E-8440-4E5AB17A2E9E}" type="presOf" srcId="{4D4EB83D-E4F4-49DD-AF27-0B7F2CAB4441}" destId="{525716BE-EA52-4D4A-B297-D3ED6EE06BB1}" srcOrd="1" destOrd="0" presId="urn:microsoft.com/office/officeart/2005/8/layout/process1"/>
    <dgm:cxn modelId="{31A8D70A-6B26-4915-8056-F380A4486AC8}" type="presOf" srcId="{8C2F8C07-7EF2-4B0E-BACA-58C871F003BE}" destId="{867EF769-5637-4E3B-A030-52E651BD000A}" srcOrd="0" destOrd="0" presId="urn:microsoft.com/office/officeart/2005/8/layout/process1"/>
    <dgm:cxn modelId="{8EE3212D-94B4-4B62-9D41-E2606523C747}" type="presParOf" srcId="{867EF769-5637-4E3B-A030-52E651BD000A}" destId="{7105A0F8-8C6B-4C73-BE42-DB7FFAF44298}" srcOrd="0" destOrd="0" presId="urn:microsoft.com/office/officeart/2005/8/layout/process1"/>
    <dgm:cxn modelId="{BE69559D-F0CB-4080-949C-7AD9F6A943D5}" type="presParOf" srcId="{867EF769-5637-4E3B-A030-52E651BD000A}" destId="{508C6487-4A9D-423D-8826-B588DBFD6284}" srcOrd="1" destOrd="0" presId="urn:microsoft.com/office/officeart/2005/8/layout/process1"/>
    <dgm:cxn modelId="{61F31541-1A78-4478-B8C5-354635547EAB}" type="presParOf" srcId="{508C6487-4A9D-423D-8826-B588DBFD6284}" destId="{525716BE-EA52-4D4A-B297-D3ED6EE06BB1}" srcOrd="0" destOrd="0" presId="urn:microsoft.com/office/officeart/2005/8/layout/process1"/>
    <dgm:cxn modelId="{06E6817F-D17E-47C7-8EC7-CEC100AACE91}" type="presParOf" srcId="{867EF769-5637-4E3B-A030-52E651BD000A}" destId="{8AFF0324-6FD9-441F-B9D1-3BDBB7758353}" srcOrd="2" destOrd="0" presId="urn:microsoft.com/office/officeart/2005/8/layout/process1"/>
    <dgm:cxn modelId="{D09BFB38-B191-4D90-A186-D943BD27F462}" type="presParOf" srcId="{867EF769-5637-4E3B-A030-52E651BD000A}" destId="{65E30B76-0D16-4BE0-884A-CDD4C698355D}" srcOrd="3" destOrd="0" presId="urn:microsoft.com/office/officeart/2005/8/layout/process1"/>
    <dgm:cxn modelId="{4FA5759F-ECC2-4064-9367-A67936543B7E}" type="presParOf" srcId="{65E30B76-0D16-4BE0-884A-CDD4C698355D}" destId="{AC316494-A4EC-4011-947B-D0ADD85BAEEA}" srcOrd="0" destOrd="0" presId="urn:microsoft.com/office/officeart/2005/8/layout/process1"/>
    <dgm:cxn modelId="{EB62953C-318D-4FEA-BD1E-874EFB6B255E}" type="presParOf" srcId="{867EF769-5637-4E3B-A030-52E651BD000A}" destId="{2658C2B6-A439-4BAE-96FB-7B8252E3109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5EA068-FF7C-425A-9889-EF50B0722491}" type="doc">
      <dgm:prSet loTypeId="urn:microsoft.com/office/officeart/2005/8/layout/cycle8" loCatId="cycle" qsTypeId="urn:microsoft.com/office/officeart/2005/8/quickstyle/simple2" qsCatId="simple" csTypeId="urn:microsoft.com/office/officeart/2005/8/colors/colorful3" csCatId="colorful" phldr="1"/>
      <dgm:spPr/>
    </dgm:pt>
    <dgm:pt modelId="{8A53BD3E-6486-4B38-BD8D-AACDB9C345D6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</a:t>
          </a:r>
          <a:endParaRPr lang="uk-UA" dirty="0"/>
        </a:p>
      </dgm:t>
    </dgm:pt>
    <dgm:pt modelId="{75013CA8-1A88-444E-A1A7-31ADDAE3CF4D}" type="parTrans" cxnId="{1141B7EA-68EE-46F0-8AFE-30FCBAFC18DF}">
      <dgm:prSet/>
      <dgm:spPr/>
      <dgm:t>
        <a:bodyPr/>
        <a:lstStyle/>
        <a:p>
          <a:endParaRPr lang="uk-UA"/>
        </a:p>
      </dgm:t>
    </dgm:pt>
    <dgm:pt modelId="{435B227B-779D-4439-8B3B-090ECC0A785D}" type="sibTrans" cxnId="{1141B7EA-68EE-46F0-8AFE-30FCBAFC18DF}">
      <dgm:prSet/>
      <dgm:spPr/>
      <dgm:t>
        <a:bodyPr/>
        <a:lstStyle/>
        <a:p>
          <a:endParaRPr lang="uk-UA"/>
        </a:p>
      </dgm:t>
    </dgm:pt>
    <dgm:pt modelId="{3EDC41B8-C1AE-49B0-99A5-40DF66EF3F5C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/>
            <a:t>3</a:t>
          </a:r>
          <a:endParaRPr lang="uk-UA" dirty="0"/>
        </a:p>
      </dgm:t>
    </dgm:pt>
    <dgm:pt modelId="{561658E2-092D-461F-A9DC-8ABDEBD39D72}" type="parTrans" cxnId="{E2FD65DC-B0A8-4552-8217-A2932FA27F14}">
      <dgm:prSet/>
      <dgm:spPr/>
      <dgm:t>
        <a:bodyPr/>
        <a:lstStyle/>
        <a:p>
          <a:endParaRPr lang="uk-UA"/>
        </a:p>
      </dgm:t>
    </dgm:pt>
    <dgm:pt modelId="{D19C0DA4-C8E8-40F8-8683-4FC4EFBCEE79}" type="sibTrans" cxnId="{E2FD65DC-B0A8-4552-8217-A2932FA27F14}">
      <dgm:prSet/>
      <dgm:spPr/>
      <dgm:t>
        <a:bodyPr/>
        <a:lstStyle/>
        <a:p>
          <a:endParaRPr lang="uk-UA"/>
        </a:p>
      </dgm:t>
    </dgm:pt>
    <dgm:pt modelId="{FDA89BFB-6536-44D0-BFF9-9D5B353A44B9}">
      <dgm:prSet phldrT="[Текст]"/>
      <dgm:spPr/>
      <dgm:t>
        <a:bodyPr/>
        <a:lstStyle/>
        <a:p>
          <a:r>
            <a:rPr lang="ru-RU" dirty="0" smtClean="0"/>
            <a:t>1</a:t>
          </a:r>
          <a:endParaRPr lang="uk-UA" dirty="0"/>
        </a:p>
      </dgm:t>
    </dgm:pt>
    <dgm:pt modelId="{2D5315BE-DE91-4F45-8F09-32C15AE2BE90}" type="parTrans" cxnId="{8B26D45F-68F4-4943-A5BD-A5F62002A684}">
      <dgm:prSet/>
      <dgm:spPr/>
      <dgm:t>
        <a:bodyPr/>
        <a:lstStyle/>
        <a:p>
          <a:endParaRPr lang="uk-UA"/>
        </a:p>
      </dgm:t>
    </dgm:pt>
    <dgm:pt modelId="{A85DF01E-9F55-4F79-8843-033DEAEA1683}" type="sibTrans" cxnId="{8B26D45F-68F4-4943-A5BD-A5F62002A684}">
      <dgm:prSet/>
      <dgm:spPr/>
      <dgm:t>
        <a:bodyPr/>
        <a:lstStyle/>
        <a:p>
          <a:endParaRPr lang="uk-UA"/>
        </a:p>
      </dgm:t>
    </dgm:pt>
    <dgm:pt modelId="{2EB8B31E-C6A6-4703-8590-8E81EBB7B308}" type="pres">
      <dgm:prSet presAssocID="{A45EA068-FF7C-425A-9889-EF50B0722491}" presName="compositeShape" presStyleCnt="0">
        <dgm:presLayoutVars>
          <dgm:chMax val="7"/>
          <dgm:dir/>
          <dgm:resizeHandles val="exact"/>
        </dgm:presLayoutVars>
      </dgm:prSet>
      <dgm:spPr/>
    </dgm:pt>
    <dgm:pt modelId="{AF4A0409-1930-4809-B0F4-26C25F9DCCD0}" type="pres">
      <dgm:prSet presAssocID="{A45EA068-FF7C-425A-9889-EF50B0722491}" presName="wedge1" presStyleLbl="node1" presStyleIdx="0" presStyleCnt="3"/>
      <dgm:spPr/>
      <dgm:t>
        <a:bodyPr/>
        <a:lstStyle/>
        <a:p>
          <a:endParaRPr lang="uk-UA"/>
        </a:p>
      </dgm:t>
    </dgm:pt>
    <dgm:pt modelId="{3CFA63C8-4752-49F4-A4F8-E84A411F726A}" type="pres">
      <dgm:prSet presAssocID="{A45EA068-FF7C-425A-9889-EF50B0722491}" presName="dummy1a" presStyleCnt="0"/>
      <dgm:spPr/>
    </dgm:pt>
    <dgm:pt modelId="{DBE36C83-5A13-462F-BA92-8D089A291D9F}" type="pres">
      <dgm:prSet presAssocID="{A45EA068-FF7C-425A-9889-EF50B0722491}" presName="dummy1b" presStyleCnt="0"/>
      <dgm:spPr/>
    </dgm:pt>
    <dgm:pt modelId="{EA99120F-F4D7-4082-A44B-63AB386C426B}" type="pres">
      <dgm:prSet presAssocID="{A45EA068-FF7C-425A-9889-EF50B072249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902D978-C00E-40BA-9879-87705B2D62AE}" type="pres">
      <dgm:prSet presAssocID="{A45EA068-FF7C-425A-9889-EF50B0722491}" presName="wedge2" presStyleLbl="node1" presStyleIdx="1" presStyleCnt="3"/>
      <dgm:spPr/>
      <dgm:t>
        <a:bodyPr/>
        <a:lstStyle/>
        <a:p>
          <a:endParaRPr lang="uk-UA"/>
        </a:p>
      </dgm:t>
    </dgm:pt>
    <dgm:pt modelId="{5CAE3BF1-3088-4F30-8E2C-77FA280E39B5}" type="pres">
      <dgm:prSet presAssocID="{A45EA068-FF7C-425A-9889-EF50B0722491}" presName="dummy2a" presStyleCnt="0"/>
      <dgm:spPr/>
    </dgm:pt>
    <dgm:pt modelId="{25AF3AAC-C100-4FB7-8F66-6505A3D20997}" type="pres">
      <dgm:prSet presAssocID="{A45EA068-FF7C-425A-9889-EF50B0722491}" presName="dummy2b" presStyleCnt="0"/>
      <dgm:spPr/>
    </dgm:pt>
    <dgm:pt modelId="{16F29DE7-45A6-4EE8-A9AC-309A4F40919F}" type="pres">
      <dgm:prSet presAssocID="{A45EA068-FF7C-425A-9889-EF50B072249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C764F4F-1939-4A5B-BE28-78BB9E871150}" type="pres">
      <dgm:prSet presAssocID="{A45EA068-FF7C-425A-9889-EF50B0722491}" presName="wedge3" presStyleLbl="node1" presStyleIdx="2" presStyleCnt="3"/>
      <dgm:spPr/>
      <dgm:t>
        <a:bodyPr/>
        <a:lstStyle/>
        <a:p>
          <a:endParaRPr lang="uk-UA"/>
        </a:p>
      </dgm:t>
    </dgm:pt>
    <dgm:pt modelId="{745A51DF-68D3-46B2-B32F-BEC6F6B45944}" type="pres">
      <dgm:prSet presAssocID="{A45EA068-FF7C-425A-9889-EF50B0722491}" presName="dummy3a" presStyleCnt="0"/>
      <dgm:spPr/>
    </dgm:pt>
    <dgm:pt modelId="{05144FD4-C1D5-445C-B94E-89B1E519083F}" type="pres">
      <dgm:prSet presAssocID="{A45EA068-FF7C-425A-9889-EF50B0722491}" presName="dummy3b" presStyleCnt="0"/>
      <dgm:spPr/>
    </dgm:pt>
    <dgm:pt modelId="{4A79167C-7046-413F-A8B0-49511E68E406}" type="pres">
      <dgm:prSet presAssocID="{A45EA068-FF7C-425A-9889-EF50B072249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B4530E-CDC9-47F8-A0AA-BD47B9974059}" type="pres">
      <dgm:prSet presAssocID="{435B227B-779D-4439-8B3B-090ECC0A785D}" presName="arrowWedge1" presStyleLbl="fgSibTrans2D1" presStyleIdx="0" presStyleCnt="3"/>
      <dgm:spPr/>
    </dgm:pt>
    <dgm:pt modelId="{65384292-1E8B-46E0-B2D0-A2AB00BC70B9}" type="pres">
      <dgm:prSet presAssocID="{D19C0DA4-C8E8-40F8-8683-4FC4EFBCEE79}" presName="arrowWedge2" presStyleLbl="fgSibTrans2D1" presStyleIdx="1" presStyleCnt="3"/>
      <dgm:spPr/>
    </dgm:pt>
    <dgm:pt modelId="{01DDA3EA-2745-4B55-BFF7-4B3513CFFC51}" type="pres">
      <dgm:prSet presAssocID="{A85DF01E-9F55-4F79-8843-033DEAEA1683}" presName="arrowWedge3" presStyleLbl="fgSibTrans2D1" presStyleIdx="2" presStyleCnt="3"/>
      <dgm:spPr/>
    </dgm:pt>
  </dgm:ptLst>
  <dgm:cxnLst>
    <dgm:cxn modelId="{8B26D45F-68F4-4943-A5BD-A5F62002A684}" srcId="{A45EA068-FF7C-425A-9889-EF50B0722491}" destId="{FDA89BFB-6536-44D0-BFF9-9D5B353A44B9}" srcOrd="2" destOrd="0" parTransId="{2D5315BE-DE91-4F45-8F09-32C15AE2BE90}" sibTransId="{A85DF01E-9F55-4F79-8843-033DEAEA1683}"/>
    <dgm:cxn modelId="{4A80848A-9CFE-4CA0-AED6-83AC75F856EB}" type="presOf" srcId="{8A53BD3E-6486-4B38-BD8D-AACDB9C345D6}" destId="{EA99120F-F4D7-4082-A44B-63AB386C426B}" srcOrd="1" destOrd="0" presId="urn:microsoft.com/office/officeart/2005/8/layout/cycle8"/>
    <dgm:cxn modelId="{EC7D508F-C511-4BCD-9F42-77904C34E68B}" type="presOf" srcId="{FDA89BFB-6536-44D0-BFF9-9D5B353A44B9}" destId="{CC764F4F-1939-4A5B-BE28-78BB9E871150}" srcOrd="0" destOrd="0" presId="urn:microsoft.com/office/officeart/2005/8/layout/cycle8"/>
    <dgm:cxn modelId="{5B3312E8-4CB3-495A-B69E-2A163EC754DB}" type="presOf" srcId="{FDA89BFB-6536-44D0-BFF9-9D5B353A44B9}" destId="{4A79167C-7046-413F-A8B0-49511E68E406}" srcOrd="1" destOrd="0" presId="urn:microsoft.com/office/officeart/2005/8/layout/cycle8"/>
    <dgm:cxn modelId="{6CB587A9-6B86-4D9D-88DA-DA8311955785}" type="presOf" srcId="{8A53BD3E-6486-4B38-BD8D-AACDB9C345D6}" destId="{AF4A0409-1930-4809-B0F4-26C25F9DCCD0}" srcOrd="0" destOrd="0" presId="urn:microsoft.com/office/officeart/2005/8/layout/cycle8"/>
    <dgm:cxn modelId="{A68F8E51-9084-4A8C-8AC0-445D7F60CDDB}" type="presOf" srcId="{3EDC41B8-C1AE-49B0-99A5-40DF66EF3F5C}" destId="{7902D978-C00E-40BA-9879-87705B2D62AE}" srcOrd="0" destOrd="0" presId="urn:microsoft.com/office/officeart/2005/8/layout/cycle8"/>
    <dgm:cxn modelId="{AE19DE03-8544-4E99-9521-249D99A06EB6}" type="presOf" srcId="{3EDC41B8-C1AE-49B0-99A5-40DF66EF3F5C}" destId="{16F29DE7-45A6-4EE8-A9AC-309A4F40919F}" srcOrd="1" destOrd="0" presId="urn:microsoft.com/office/officeart/2005/8/layout/cycle8"/>
    <dgm:cxn modelId="{688C7743-DCC8-4286-A6BE-B12F54FDE909}" type="presOf" srcId="{A45EA068-FF7C-425A-9889-EF50B0722491}" destId="{2EB8B31E-C6A6-4703-8590-8E81EBB7B308}" srcOrd="0" destOrd="0" presId="urn:microsoft.com/office/officeart/2005/8/layout/cycle8"/>
    <dgm:cxn modelId="{1141B7EA-68EE-46F0-8AFE-30FCBAFC18DF}" srcId="{A45EA068-FF7C-425A-9889-EF50B0722491}" destId="{8A53BD3E-6486-4B38-BD8D-AACDB9C345D6}" srcOrd="0" destOrd="0" parTransId="{75013CA8-1A88-444E-A1A7-31ADDAE3CF4D}" sibTransId="{435B227B-779D-4439-8B3B-090ECC0A785D}"/>
    <dgm:cxn modelId="{E2FD65DC-B0A8-4552-8217-A2932FA27F14}" srcId="{A45EA068-FF7C-425A-9889-EF50B0722491}" destId="{3EDC41B8-C1AE-49B0-99A5-40DF66EF3F5C}" srcOrd="1" destOrd="0" parTransId="{561658E2-092D-461F-A9DC-8ABDEBD39D72}" sibTransId="{D19C0DA4-C8E8-40F8-8683-4FC4EFBCEE79}"/>
    <dgm:cxn modelId="{150DF876-B384-45BD-9F70-D3CDC25A05DB}" type="presParOf" srcId="{2EB8B31E-C6A6-4703-8590-8E81EBB7B308}" destId="{AF4A0409-1930-4809-B0F4-26C25F9DCCD0}" srcOrd="0" destOrd="0" presId="urn:microsoft.com/office/officeart/2005/8/layout/cycle8"/>
    <dgm:cxn modelId="{5E219C16-D969-4F91-9298-F014F5815DEF}" type="presParOf" srcId="{2EB8B31E-C6A6-4703-8590-8E81EBB7B308}" destId="{3CFA63C8-4752-49F4-A4F8-E84A411F726A}" srcOrd="1" destOrd="0" presId="urn:microsoft.com/office/officeart/2005/8/layout/cycle8"/>
    <dgm:cxn modelId="{949C7E0B-ECC8-40B5-BE2C-3C129B3299AF}" type="presParOf" srcId="{2EB8B31E-C6A6-4703-8590-8E81EBB7B308}" destId="{DBE36C83-5A13-462F-BA92-8D089A291D9F}" srcOrd="2" destOrd="0" presId="urn:microsoft.com/office/officeart/2005/8/layout/cycle8"/>
    <dgm:cxn modelId="{643C6CED-B4D3-409B-AA94-D069F896DD13}" type="presParOf" srcId="{2EB8B31E-C6A6-4703-8590-8E81EBB7B308}" destId="{EA99120F-F4D7-4082-A44B-63AB386C426B}" srcOrd="3" destOrd="0" presId="urn:microsoft.com/office/officeart/2005/8/layout/cycle8"/>
    <dgm:cxn modelId="{CBD9EB7C-4B0A-4099-A902-D1CDD8F91BF7}" type="presParOf" srcId="{2EB8B31E-C6A6-4703-8590-8E81EBB7B308}" destId="{7902D978-C00E-40BA-9879-87705B2D62AE}" srcOrd="4" destOrd="0" presId="urn:microsoft.com/office/officeart/2005/8/layout/cycle8"/>
    <dgm:cxn modelId="{2F0C11D5-93FD-42FA-93A9-30223957305B}" type="presParOf" srcId="{2EB8B31E-C6A6-4703-8590-8E81EBB7B308}" destId="{5CAE3BF1-3088-4F30-8E2C-77FA280E39B5}" srcOrd="5" destOrd="0" presId="urn:microsoft.com/office/officeart/2005/8/layout/cycle8"/>
    <dgm:cxn modelId="{4AFCA7B0-62AA-41DF-AB99-43F57162BF6B}" type="presParOf" srcId="{2EB8B31E-C6A6-4703-8590-8E81EBB7B308}" destId="{25AF3AAC-C100-4FB7-8F66-6505A3D20997}" srcOrd="6" destOrd="0" presId="urn:microsoft.com/office/officeart/2005/8/layout/cycle8"/>
    <dgm:cxn modelId="{B3143495-23E5-4108-B351-ABB3803336C9}" type="presParOf" srcId="{2EB8B31E-C6A6-4703-8590-8E81EBB7B308}" destId="{16F29DE7-45A6-4EE8-A9AC-309A4F40919F}" srcOrd="7" destOrd="0" presId="urn:microsoft.com/office/officeart/2005/8/layout/cycle8"/>
    <dgm:cxn modelId="{4C747335-4243-4AF1-9212-F1C3FE488831}" type="presParOf" srcId="{2EB8B31E-C6A6-4703-8590-8E81EBB7B308}" destId="{CC764F4F-1939-4A5B-BE28-78BB9E871150}" srcOrd="8" destOrd="0" presId="urn:microsoft.com/office/officeart/2005/8/layout/cycle8"/>
    <dgm:cxn modelId="{4121F478-4ED1-4654-A314-537B8B0230E9}" type="presParOf" srcId="{2EB8B31E-C6A6-4703-8590-8E81EBB7B308}" destId="{745A51DF-68D3-46B2-B32F-BEC6F6B45944}" srcOrd="9" destOrd="0" presId="urn:microsoft.com/office/officeart/2005/8/layout/cycle8"/>
    <dgm:cxn modelId="{8C0C1CC6-CDDB-4D26-A680-8EBC3796B206}" type="presParOf" srcId="{2EB8B31E-C6A6-4703-8590-8E81EBB7B308}" destId="{05144FD4-C1D5-445C-B94E-89B1E519083F}" srcOrd="10" destOrd="0" presId="urn:microsoft.com/office/officeart/2005/8/layout/cycle8"/>
    <dgm:cxn modelId="{338077DA-62AD-4C5E-AA5C-8457F2E5C262}" type="presParOf" srcId="{2EB8B31E-C6A6-4703-8590-8E81EBB7B308}" destId="{4A79167C-7046-413F-A8B0-49511E68E406}" srcOrd="11" destOrd="0" presId="urn:microsoft.com/office/officeart/2005/8/layout/cycle8"/>
    <dgm:cxn modelId="{40BC6B53-F21C-41CB-AB58-B0BAC20EB11E}" type="presParOf" srcId="{2EB8B31E-C6A6-4703-8590-8E81EBB7B308}" destId="{0AB4530E-CDC9-47F8-A0AA-BD47B9974059}" srcOrd="12" destOrd="0" presId="urn:microsoft.com/office/officeart/2005/8/layout/cycle8"/>
    <dgm:cxn modelId="{98E38B2A-17BE-44C6-B218-DEFEDC1A9231}" type="presParOf" srcId="{2EB8B31E-C6A6-4703-8590-8E81EBB7B308}" destId="{65384292-1E8B-46E0-B2D0-A2AB00BC70B9}" srcOrd="13" destOrd="0" presId="urn:microsoft.com/office/officeart/2005/8/layout/cycle8"/>
    <dgm:cxn modelId="{215462C7-99B5-40A5-9DDE-8FE456E26E4F}" type="presParOf" srcId="{2EB8B31E-C6A6-4703-8590-8E81EBB7B308}" destId="{01DDA3EA-2745-4B55-BFF7-4B3513CFFC51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29F9E-0E20-4127-A706-E27CD370BD64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2D91D-1035-457B-A1F8-ECCBF294C4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10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4618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noProof="0" dirty="0" smtClean="0"/>
              <a:t>Рассказать про исследование и притчу про бассейн!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712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Зачем</a:t>
            </a:r>
            <a:r>
              <a:rPr lang="uk-UA" dirty="0" smtClean="0"/>
              <a:t> </a:t>
            </a:r>
            <a:r>
              <a:rPr lang="uk-UA" dirty="0" err="1" smtClean="0"/>
              <a:t>нужен</a:t>
            </a:r>
            <a:r>
              <a:rPr lang="uk-UA" dirty="0" smtClean="0"/>
              <a:t> </a:t>
            </a:r>
            <a:r>
              <a:rPr lang="uk-UA" dirty="0" err="1" smtClean="0"/>
              <a:t>мост</a:t>
            </a:r>
            <a:r>
              <a:rPr lang="uk-UA" dirty="0" smtClean="0"/>
              <a:t>?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049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Ресторан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322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Помните</a:t>
            </a:r>
            <a:r>
              <a:rPr lang="uk-UA" baseline="0" dirty="0" smtClean="0"/>
              <a:t> про школу?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62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3495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Тебе </a:t>
            </a:r>
            <a:r>
              <a:rPr lang="uk-UA" dirty="0" err="1" smtClean="0"/>
              <a:t>что</a:t>
            </a:r>
            <a:r>
              <a:rPr lang="uk-UA" dirty="0" smtClean="0"/>
              <a:t> </a:t>
            </a:r>
            <a:r>
              <a:rPr lang="uk-UA" dirty="0" err="1" smtClean="0"/>
              <a:t>больше</a:t>
            </a:r>
            <a:r>
              <a:rPr lang="uk-UA" dirty="0" smtClean="0"/>
              <a:t> </a:t>
            </a:r>
            <a:r>
              <a:rPr lang="uk-UA" dirty="0" err="1" smtClean="0"/>
              <a:t>всех</a:t>
            </a:r>
            <a:r>
              <a:rPr lang="uk-UA" dirty="0" smtClean="0"/>
              <a:t> </a:t>
            </a:r>
            <a:r>
              <a:rPr lang="uk-UA" dirty="0" err="1" smtClean="0"/>
              <a:t>надо</a:t>
            </a:r>
            <a:r>
              <a:rPr lang="uk-UA" dirty="0" smtClean="0"/>
              <a:t>???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63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88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 smtClean="0"/>
              <a:t>Информация</a:t>
            </a:r>
            <a:r>
              <a:rPr lang="uk-UA" baseline="0" dirty="0" smtClean="0"/>
              <a:t> </a:t>
            </a:r>
            <a:r>
              <a:rPr lang="uk-UA" baseline="0" dirty="0" err="1" smtClean="0"/>
              <a:t>теряет</a:t>
            </a:r>
            <a:r>
              <a:rPr lang="uk-UA" baseline="0" dirty="0" smtClean="0"/>
              <a:t> </a:t>
            </a:r>
            <a:r>
              <a:rPr lang="uk-UA" baseline="0" dirty="0" err="1" smtClean="0"/>
              <a:t>ценность</a:t>
            </a:r>
            <a:r>
              <a:rPr lang="uk-UA" baseline="0" dirty="0" smtClean="0"/>
              <a:t>. </a:t>
            </a:r>
            <a:r>
              <a:rPr lang="uk-UA" baseline="0" dirty="0" err="1" smtClean="0"/>
              <a:t>Ценность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идеи</a:t>
            </a:r>
            <a:r>
              <a:rPr lang="uk-UA" baseline="0" dirty="0" smtClean="0"/>
              <a:t> и Ваша </a:t>
            </a:r>
            <a:r>
              <a:rPr lang="uk-UA" baseline="0" dirty="0" err="1" smtClean="0"/>
              <a:t>уникальность</a:t>
            </a:r>
            <a:r>
              <a:rPr lang="uk-UA" baseline="0" dirty="0" smtClean="0"/>
              <a:t>. </a:t>
            </a:r>
            <a:r>
              <a:rPr lang="uk-UA" baseline="0" dirty="0" err="1" smtClean="0"/>
              <a:t>Чем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меньше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поступает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информации</a:t>
            </a:r>
            <a:r>
              <a:rPr lang="uk-UA" baseline="0" dirty="0" smtClean="0"/>
              <a:t> – тем </a:t>
            </a:r>
            <a:r>
              <a:rPr lang="uk-UA" baseline="0" dirty="0" err="1" smtClean="0"/>
              <a:t>ценне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она</a:t>
            </a:r>
            <a:r>
              <a:rPr lang="uk-UA" baseline="0" dirty="0" smtClean="0"/>
              <a:t> для Вас.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65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8370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Аббревиатура,  кастрюля,</a:t>
            </a:r>
            <a:r>
              <a:rPr lang="ru-RU" baseline="0" dirty="0" smtClean="0"/>
              <a:t> 5 сущ. 5 </a:t>
            </a:r>
            <a:r>
              <a:rPr lang="ru-RU" baseline="0" dirty="0" err="1" smtClean="0"/>
              <a:t>прилаг</a:t>
            </a:r>
            <a:r>
              <a:rPr lang="ru-RU" baseline="0" dirty="0" smtClean="0"/>
              <a:t>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68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2909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 — это не более, чем новое сочетание старых элементов.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Способность соединять старые элементы в новые комбинации во многом зависит от способности видеть отношения между элементами.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2D91D-1035-457B-A1F8-ECCBF294C4B1}" type="slidenum">
              <a:rPr lang="uk-UA" smtClean="0"/>
              <a:t>69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0703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96A72-1D6F-44B5-B0F0-2E3A270E4C22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131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5180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2343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539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602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00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0626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35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288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179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4816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209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DFC6-51DE-4C5C-B8B6-043343DA1FE2}" type="datetimeFigureOut">
              <a:rPr lang="uk-UA" smtClean="0"/>
              <a:t>03.08.2015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A322-CCFC-43A4-8640-C9F49FDD6B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121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1000ideas.ru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projectofhow.com/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associations.ru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22" y="1971676"/>
            <a:ext cx="7390655" cy="4757737"/>
          </a:xfrm>
        </p:spPr>
      </p:pic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114300" y="223457"/>
            <a:ext cx="9029700" cy="1608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Aniron" panose="02000607000000020002" pitchFamily="2" charset="0"/>
              </a:rPr>
              <a:t>Сундук с креативом</a:t>
            </a:r>
            <a:endParaRPr lang="ru-RU" sz="5400" dirty="0">
              <a:solidFill>
                <a:srgbClr val="C00000"/>
              </a:solidFill>
              <a:latin typeface="Aniron" panose="02000607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6632"/>
            <a:ext cx="5919440" cy="3960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293096"/>
            <a:ext cx="8819206" cy="24482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002060"/>
                </a:solidFill>
                <a:cs typeface="Arial" pitchFamily="34" charset="0"/>
              </a:rPr>
              <a:t>Бугайчук </a:t>
            </a:r>
          </a:p>
          <a:p>
            <a:pPr marL="0" indent="0" algn="ctr">
              <a:buNone/>
            </a:pPr>
            <a:r>
              <a:rPr lang="ru-RU" sz="5400" b="1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5400" b="1" dirty="0" smtClean="0">
                <a:solidFill>
                  <a:srgbClr val="002060"/>
                </a:solidFill>
                <a:cs typeface="Arial" pitchFamily="34" charset="0"/>
              </a:rPr>
              <a:t>    Константин Леонидович</a:t>
            </a:r>
          </a:p>
          <a:p>
            <a:pPr marL="0" indent="0" algn="ctr">
              <a:buNone/>
            </a:pPr>
            <a:endParaRPr lang="uk-UA" dirty="0" smtClean="0"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cs typeface="Arial" pitchFamily="34" charset="0"/>
              </a:rPr>
              <a:t>Харьков</a:t>
            </a:r>
            <a:r>
              <a:rPr lang="uk-UA" dirty="0" smtClean="0">
                <a:cs typeface="Arial" pitchFamily="34" charset="0"/>
              </a:rPr>
              <a:t>, </a:t>
            </a:r>
            <a:r>
              <a:rPr lang="ru-RU" dirty="0" err="1" smtClean="0">
                <a:cs typeface="Arial" pitchFamily="34" charset="0"/>
              </a:rPr>
              <a:t>к.ю.н</a:t>
            </a:r>
            <a:r>
              <a:rPr lang="ru-RU" dirty="0" smtClean="0">
                <a:cs typeface="Arial" pitchFamily="34" charset="0"/>
              </a:rPr>
              <a:t>., доцент</a:t>
            </a:r>
          </a:p>
          <a:p>
            <a:pPr marL="0" indent="0" algn="ctr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4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075" y="2271713"/>
            <a:ext cx="7886700" cy="1457325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002060"/>
                </a:solidFill>
              </a:rPr>
              <a:t>Разминка</a:t>
            </a:r>
            <a:endParaRPr lang="ru-RU" sz="8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39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912" y="4371976"/>
            <a:ext cx="7886700" cy="9715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Разговаривать нельзя!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64318" y="2528888"/>
            <a:ext cx="8615363" cy="1257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912" y="1157287"/>
            <a:ext cx="7886700" cy="914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dirty="0" smtClean="0"/>
              <a:t>1 января – 31 декабря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285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4301"/>
            <a:ext cx="7886700" cy="992982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Выбираем</a:t>
            </a:r>
            <a:endParaRPr lang="uk-UA" sz="60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486" y="1757363"/>
            <a:ext cx="2686050" cy="143589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6150766" y="1321595"/>
            <a:ext cx="2443163" cy="1871662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657224" y="4300537"/>
            <a:ext cx="2314575" cy="220027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6336504" y="4572000"/>
            <a:ext cx="2000251" cy="192881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Молния 8"/>
          <p:cNvSpPr/>
          <p:nvPr/>
        </p:nvSpPr>
        <p:spPr>
          <a:xfrm flipH="1">
            <a:off x="3704032" y="2978944"/>
            <a:ext cx="1900238" cy="2093119"/>
          </a:xfrm>
          <a:prstGeom prst="lightningBol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25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3" y="114301"/>
            <a:ext cx="8915400" cy="120015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Я буду…  таким</a:t>
            </a:r>
            <a:endParaRPr lang="ru-RU" sz="72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861" y="1511554"/>
            <a:ext cx="5601039" cy="534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8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438"/>
            <a:ext cx="9144000" cy="564626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21443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7200" b="1" dirty="0" smtClean="0">
                <a:solidFill>
                  <a:srgbClr val="FFFF00"/>
                </a:solidFill>
                <a:latin typeface="Corbel" panose="020B0503020204020204" pitchFamily="34" charset="0"/>
              </a:rPr>
              <a:t>Красавец!</a:t>
            </a:r>
            <a:endParaRPr lang="ru-RU" sz="72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7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714999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/>
              <a:t>Ассоциации</a:t>
            </a:r>
            <a:endParaRPr lang="uk-UA" sz="7200" dirty="0"/>
          </a:p>
        </p:txBody>
      </p:sp>
    </p:spTree>
    <p:extLst>
      <p:ext uri="{BB962C8B-B14F-4D97-AF65-F5344CB8AC3E}">
        <p14:creationId xmlns:p14="http://schemas.microsoft.com/office/powerpoint/2010/main" val="118759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228724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Креативными не рождаются</a:t>
            </a:r>
            <a:endParaRPr lang="uk-UA" sz="48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8724"/>
            <a:ext cx="9148265" cy="5629275"/>
          </a:xfrm>
        </p:spPr>
      </p:pic>
    </p:spTree>
    <p:extLst>
      <p:ext uri="{BB962C8B-B14F-4D97-AF65-F5344CB8AC3E}">
        <p14:creationId xmlns:p14="http://schemas.microsoft.com/office/powerpoint/2010/main" val="22577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100013"/>
            <a:ext cx="8229600" cy="9155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«Типы мышления»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 rot="10800000">
            <a:off x="657224" y="2620906"/>
            <a:ext cx="1171575" cy="614304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верх 8"/>
          <p:cNvSpPr/>
          <p:nvPr/>
        </p:nvSpPr>
        <p:spPr>
          <a:xfrm>
            <a:off x="842960" y="1220219"/>
            <a:ext cx="642938" cy="10858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C00000"/>
              </a:solidFill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757236" y="3682148"/>
            <a:ext cx="971550" cy="1057275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14621672">
            <a:off x="871537" y="5025792"/>
            <a:ext cx="957262" cy="1471613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775" y="1462523"/>
            <a:ext cx="2643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Логика</a:t>
            </a:r>
            <a:endParaRPr lang="uk-U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4175" y="5407656"/>
            <a:ext cx="333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Латеральное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7506" y="2548755"/>
            <a:ext cx="2643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2"/>
                </a:solidFill>
              </a:rPr>
              <a:t>Фантазия</a:t>
            </a:r>
            <a:endParaRPr lang="uk-UA" sz="40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24175" y="3813451"/>
            <a:ext cx="2643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Шаблон</a:t>
            </a:r>
            <a:endParaRPr lang="uk-UA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34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57163"/>
            <a:ext cx="7886700" cy="1100138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Я честно готовился</a:t>
            </a:r>
            <a:endParaRPr lang="uk-UA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3" y="1257301"/>
            <a:ext cx="4378117" cy="56674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178" y="1414463"/>
            <a:ext cx="3642030" cy="51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7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57163"/>
            <a:ext cx="7886700" cy="1100138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Я честно готовился</a:t>
            </a:r>
            <a:endParaRPr lang="uk-UA" sz="6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4" y="1457326"/>
            <a:ext cx="3195287" cy="500062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275" y="1457326"/>
            <a:ext cx="3448050" cy="50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21367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</a:rPr>
              <a:t>В основном</a:t>
            </a:r>
            <a:r>
              <a:rPr lang="uk-UA" sz="7200" dirty="0" smtClean="0">
                <a:solidFill>
                  <a:srgbClr val="002060"/>
                </a:solidFill>
              </a:rPr>
              <a:t>…</a:t>
            </a:r>
            <a:endParaRPr lang="uk-UA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7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5" y="1262064"/>
            <a:ext cx="8948380" cy="4267199"/>
          </a:xfrm>
        </p:spPr>
      </p:pic>
    </p:spTree>
    <p:extLst>
      <p:ext uri="{BB962C8B-B14F-4D97-AF65-F5344CB8AC3E}">
        <p14:creationId xmlns:p14="http://schemas.microsoft.com/office/powerpoint/2010/main" val="8919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6" y="468312"/>
            <a:ext cx="8833289" cy="6046788"/>
          </a:xfrm>
        </p:spPr>
      </p:pic>
    </p:spTree>
    <p:extLst>
      <p:ext uri="{BB962C8B-B14F-4D97-AF65-F5344CB8AC3E}">
        <p14:creationId xmlns:p14="http://schemas.microsoft.com/office/powerpoint/2010/main" val="61795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2" y="1243977"/>
            <a:ext cx="8404225" cy="5614023"/>
          </a:xfrm>
        </p:spPr>
      </p:pic>
    </p:spTree>
    <p:extLst>
      <p:ext uri="{BB962C8B-B14F-4D97-AF65-F5344CB8AC3E}">
        <p14:creationId xmlns:p14="http://schemas.microsoft.com/office/powerpoint/2010/main" val="37337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2" y="720369"/>
            <a:ext cx="8607241" cy="5594706"/>
          </a:xfrm>
        </p:spPr>
      </p:pic>
    </p:spTree>
    <p:extLst>
      <p:ext uri="{BB962C8B-B14F-4D97-AF65-F5344CB8AC3E}">
        <p14:creationId xmlns:p14="http://schemas.microsoft.com/office/powerpoint/2010/main" val="115360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36776"/>
            <a:ext cx="8272462" cy="1677987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</a:rPr>
              <a:t>Кратко о техниках…</a:t>
            </a:r>
            <a:endParaRPr lang="uk-UA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Зачем ? Почему?</a:t>
            </a:r>
            <a:endParaRPr lang="uk-UA" sz="66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1120"/>
            <a:ext cx="9144000" cy="5516880"/>
          </a:xfrm>
        </p:spPr>
      </p:pic>
    </p:spTree>
    <p:extLst>
      <p:ext uri="{BB962C8B-B14F-4D97-AF65-F5344CB8AC3E}">
        <p14:creationId xmlns:p14="http://schemas.microsoft.com/office/powerpoint/2010/main" val="358337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11300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Сформулируйте проблему наоборот</a:t>
            </a:r>
            <a:endParaRPr lang="ru-RU" sz="54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1300"/>
            <a:ext cx="9144000" cy="5346700"/>
          </a:xfrm>
        </p:spPr>
      </p:pic>
    </p:spTree>
    <p:extLst>
      <p:ext uri="{BB962C8B-B14F-4D97-AF65-F5344CB8AC3E}">
        <p14:creationId xmlns:p14="http://schemas.microsoft.com/office/powerpoint/2010/main" val="19419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" y="1410493"/>
            <a:ext cx="8723229" cy="3918743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4636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3" y="100014"/>
            <a:ext cx="8829675" cy="108585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Работа с проблемой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57488" y="1457324"/>
            <a:ext cx="3557588" cy="94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Проблема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1513" y="3028950"/>
            <a:ext cx="2085974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Часть 1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21857" y="3014662"/>
            <a:ext cx="2228850" cy="885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Часть</a:t>
            </a:r>
            <a:r>
              <a:rPr lang="uk-UA" sz="2400" dirty="0" smtClean="0"/>
              <a:t> 2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15076" y="3000375"/>
            <a:ext cx="1971675" cy="885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Часть</a:t>
            </a:r>
            <a:r>
              <a:rPr lang="uk-UA" sz="2400" dirty="0" smtClean="0"/>
              <a:t> 3</a:t>
            </a:r>
            <a:endParaRPr lang="uk-UA" sz="2400" dirty="0"/>
          </a:p>
        </p:txBody>
      </p:sp>
      <p:cxnSp>
        <p:nvCxnSpPr>
          <p:cNvPr id="10" name="Прямая со стрелкой 9"/>
          <p:cNvCxnSpPr>
            <a:stCxn id="4" idx="1"/>
            <a:endCxn id="5" idx="0"/>
          </p:cNvCxnSpPr>
          <p:nvPr/>
        </p:nvCxnSpPr>
        <p:spPr>
          <a:xfrm flipH="1">
            <a:off x="1714500" y="1928812"/>
            <a:ext cx="1042988" cy="1100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3"/>
            <a:endCxn id="7" idx="0"/>
          </p:cNvCxnSpPr>
          <p:nvPr/>
        </p:nvCxnSpPr>
        <p:spPr>
          <a:xfrm>
            <a:off x="6315076" y="1928812"/>
            <a:ext cx="985838" cy="1071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2"/>
            <a:endCxn id="6" idx="0"/>
          </p:cNvCxnSpPr>
          <p:nvPr/>
        </p:nvCxnSpPr>
        <p:spPr>
          <a:xfrm>
            <a:off x="4536282" y="2400299"/>
            <a:ext cx="0" cy="614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 rot="10221867">
            <a:off x="671513" y="5154867"/>
            <a:ext cx="2085974" cy="857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Часть 1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1277889">
            <a:off x="3607733" y="5136485"/>
            <a:ext cx="2228850" cy="8858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Часть</a:t>
            </a:r>
            <a:r>
              <a:rPr lang="uk-UA" sz="3200" b="1" dirty="0" smtClean="0">
                <a:solidFill>
                  <a:schemeClr val="tx1"/>
                </a:solidFill>
              </a:rPr>
              <a:t> 2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0320665">
            <a:off x="6681788" y="5090478"/>
            <a:ext cx="1971675" cy="8858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Часть</a:t>
            </a:r>
            <a:r>
              <a:rPr lang="uk-UA" sz="3200" b="1" dirty="0" smtClean="0">
                <a:solidFill>
                  <a:schemeClr val="tx1"/>
                </a:solidFill>
              </a:rPr>
              <a:t> 3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1400175" y="4071938"/>
            <a:ext cx="200025" cy="742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377114" y="4114802"/>
            <a:ext cx="200025" cy="742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488657" y="4100512"/>
            <a:ext cx="200025" cy="742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91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2" y="23225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002060"/>
                </a:solidFill>
              </a:rPr>
              <a:t>С точки зрения….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88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6" y="391033"/>
            <a:ext cx="8782600" cy="6095492"/>
          </a:xfrm>
        </p:spPr>
      </p:pic>
    </p:spTree>
    <p:extLst>
      <p:ext uri="{BB962C8B-B14F-4D97-AF65-F5344CB8AC3E}">
        <p14:creationId xmlns:p14="http://schemas.microsoft.com/office/powerpoint/2010/main" val="38987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6" y="405326"/>
            <a:ext cx="8822724" cy="5995474"/>
          </a:xfrm>
        </p:spPr>
      </p:pic>
    </p:spTree>
    <p:extLst>
      <p:ext uri="{BB962C8B-B14F-4D97-AF65-F5344CB8AC3E}">
        <p14:creationId xmlns:p14="http://schemas.microsoft.com/office/powerpoint/2010/main" val="164059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4301"/>
            <a:ext cx="7886700" cy="74295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Техника «Скампер»</a:t>
            </a:r>
            <a:endParaRPr lang="ru-RU" sz="4800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71448" y="1000127"/>
          <a:ext cx="8843964" cy="565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1982"/>
                <a:gridCol w="4421982"/>
              </a:tblGrid>
              <a:tr h="4315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Действия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Скрепка</a:t>
                      </a:r>
                      <a:endParaRPr lang="uk-UA" dirty="0"/>
                    </a:p>
                  </a:txBody>
                  <a:tcPr/>
                </a:tc>
              </a:tr>
              <a:tr h="431581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Заменить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noProof="0" dirty="0" smtClean="0"/>
                        <a:t>Чем заменить</a:t>
                      </a:r>
                      <a:r>
                        <a:rPr lang="ru-RU" sz="2000" baseline="0" noProof="0" dirty="0" smtClean="0"/>
                        <a:t> </a:t>
                      </a:r>
                      <a:r>
                        <a:rPr lang="ru-RU" sz="2000" noProof="0" dirty="0" smtClean="0"/>
                        <a:t>скрепку, что поменять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744920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Комбинировать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С чем скомбинировать скрепку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1383424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Адаптировать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Для чего или</a:t>
                      </a:r>
                      <a:r>
                        <a:rPr lang="ru-RU" sz="2000" baseline="0" noProof="0" dirty="0" smtClean="0"/>
                        <a:t> что адаптировать по отношению к скрепке </a:t>
                      </a:r>
                      <a:r>
                        <a:rPr lang="ru-RU" sz="2000" noProof="0" dirty="0" smtClean="0"/>
                        <a:t>скрепку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(на что похоже,</a:t>
                      </a:r>
                      <a:r>
                        <a:rPr lang="ru-RU" sz="2000" baseline="0" noProof="0" dirty="0" smtClean="0"/>
                        <a:t> где скопировать</a:t>
                      </a:r>
                      <a:r>
                        <a:rPr lang="ru-RU" sz="2000" noProof="0" dirty="0" smtClean="0"/>
                        <a:t>)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744920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 Модифицировать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Как</a:t>
                      </a:r>
                      <a:r>
                        <a:rPr lang="ru-RU" sz="2000" baseline="0" noProof="0" dirty="0" smtClean="0"/>
                        <a:t> модифицировать </a:t>
                      </a:r>
                      <a:r>
                        <a:rPr lang="ru-RU" sz="2000" noProof="0" dirty="0" smtClean="0"/>
                        <a:t>скрепку (форма, цвет, запах, вкус)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744920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Другое применение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Альтернативы применения скрепки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744920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Увеличить, уменьшить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noProof="0" dirty="0" smtClean="0"/>
                        <a:t>Что туда</a:t>
                      </a:r>
                      <a:r>
                        <a:rPr lang="ru-RU" sz="2000" baseline="0" noProof="0" dirty="0" smtClean="0"/>
                        <a:t> добавить/убрать (размер)</a:t>
                      </a:r>
                      <a:endParaRPr lang="ru-RU" sz="2000" noProof="0" dirty="0"/>
                    </a:p>
                  </a:txBody>
                  <a:tcPr anchor="ctr"/>
                </a:tc>
              </a:tr>
              <a:tr h="431581">
                <a:tc>
                  <a:txBody>
                    <a:bodyPr/>
                    <a:lstStyle/>
                    <a:p>
                      <a:r>
                        <a:rPr lang="ru-RU" sz="2000" b="1" noProof="0" dirty="0" smtClean="0"/>
                        <a:t>Поменять на противоположное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noProof="0" dirty="0" smtClean="0"/>
                        <a:t>Что в скрепке поменять на другое</a:t>
                      </a:r>
                      <a:endParaRPr lang="ru-RU" sz="2000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39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5" y="157164"/>
            <a:ext cx="8729663" cy="118586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Идеальный конечный результат</a:t>
            </a:r>
            <a:endParaRPr lang="uk-UA" sz="4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200555"/>
              </p:ext>
            </p:extLst>
          </p:nvPr>
        </p:nvGraphicFramePr>
        <p:xfrm>
          <a:off x="257174" y="1343026"/>
          <a:ext cx="8558213" cy="5286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562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5" y="157164"/>
            <a:ext cx="8729663" cy="118586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Идеальный конечный результат</a:t>
            </a:r>
            <a:endParaRPr lang="uk-UA" sz="4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969642"/>
              </p:ext>
            </p:extLst>
          </p:nvPr>
        </p:nvGraphicFramePr>
        <p:xfrm>
          <a:off x="114300" y="1343026"/>
          <a:ext cx="8872538" cy="5343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2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5" y="157164"/>
            <a:ext cx="8729663" cy="118586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Идеальный конечный результат</a:t>
            </a:r>
            <a:endParaRPr lang="uk-UA" sz="4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123323"/>
              </p:ext>
            </p:extLst>
          </p:nvPr>
        </p:nvGraphicFramePr>
        <p:xfrm>
          <a:off x="142875" y="1343026"/>
          <a:ext cx="8843963" cy="5372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3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176" y="1196975"/>
            <a:ext cx="871537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latin typeface="Corbel" panose="020B0503020204020204" pitchFamily="34" charset="0"/>
              </a:rPr>
              <a:t>Достичь его практически невозможно… 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но это ориентир 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на решение</a:t>
            </a:r>
            <a:endParaRPr lang="uk-UA" sz="8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235108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rgbClr val="002060"/>
                </a:solidFill>
              </a:rPr>
              <a:t>Droodle</a:t>
            </a:r>
            <a:endParaRPr lang="en-US" sz="8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4283506842"/>
              </p:ext>
            </p:extLst>
          </p:nvPr>
        </p:nvGraphicFramePr>
        <p:xfrm>
          <a:off x="371474" y="214314"/>
          <a:ext cx="8601075" cy="630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Равнобедренный треугольник 30"/>
          <p:cNvSpPr/>
          <p:nvPr/>
        </p:nvSpPr>
        <p:spPr>
          <a:xfrm>
            <a:off x="4286249" y="3271838"/>
            <a:ext cx="785814" cy="728662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033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5" y="142876"/>
            <a:ext cx="8772525" cy="1547814"/>
          </a:xfrm>
        </p:spPr>
        <p:txBody>
          <a:bodyPr/>
          <a:lstStyle/>
          <a:p>
            <a:pPr algn="ctr"/>
            <a:r>
              <a:rPr lang="ru-RU" dirty="0"/>
              <a:t>Агостино </a:t>
            </a:r>
            <a:r>
              <a:rPr lang="ru-RU" dirty="0" smtClean="0"/>
              <a:t>Карраччи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/>
              <a:t>1557-1602</a:t>
            </a:r>
            <a:r>
              <a:rPr lang="ru-RU" dirty="0" smtClean="0"/>
              <a:t>)</a:t>
            </a:r>
            <a:endParaRPr lang="uk-UA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557713" y="2114550"/>
            <a:ext cx="0" cy="3600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олилиния 9"/>
          <p:cNvSpPr/>
          <p:nvPr/>
        </p:nvSpPr>
        <p:spPr>
          <a:xfrm>
            <a:off x="4200525" y="2771775"/>
            <a:ext cx="357188" cy="488523"/>
          </a:xfrm>
          <a:custGeom>
            <a:avLst/>
            <a:gdLst>
              <a:gd name="connsiteX0" fmla="*/ 342900 w 357188"/>
              <a:gd name="connsiteY0" fmla="*/ 0 h 488523"/>
              <a:gd name="connsiteX1" fmla="*/ 214313 w 357188"/>
              <a:gd name="connsiteY1" fmla="*/ 14288 h 488523"/>
              <a:gd name="connsiteX2" fmla="*/ 128588 w 357188"/>
              <a:gd name="connsiteY2" fmla="*/ 42863 h 488523"/>
              <a:gd name="connsiteX3" fmla="*/ 85725 w 357188"/>
              <a:gd name="connsiteY3" fmla="*/ 57150 h 488523"/>
              <a:gd name="connsiteX4" fmla="*/ 42863 w 357188"/>
              <a:gd name="connsiteY4" fmla="*/ 85725 h 488523"/>
              <a:gd name="connsiteX5" fmla="*/ 28575 w 357188"/>
              <a:gd name="connsiteY5" fmla="*/ 128588 h 488523"/>
              <a:gd name="connsiteX6" fmla="*/ 0 w 357188"/>
              <a:gd name="connsiteY6" fmla="*/ 171450 h 488523"/>
              <a:gd name="connsiteX7" fmla="*/ 71438 w 357188"/>
              <a:gd name="connsiteY7" fmla="*/ 357188 h 488523"/>
              <a:gd name="connsiteX8" fmla="*/ 100013 w 357188"/>
              <a:gd name="connsiteY8" fmla="*/ 400050 h 488523"/>
              <a:gd name="connsiteX9" fmla="*/ 142875 w 357188"/>
              <a:gd name="connsiteY9" fmla="*/ 428625 h 488523"/>
              <a:gd name="connsiteX10" fmla="*/ 228600 w 357188"/>
              <a:gd name="connsiteY10" fmla="*/ 457200 h 488523"/>
              <a:gd name="connsiteX11" fmla="*/ 357188 w 357188"/>
              <a:gd name="connsiteY11" fmla="*/ 485775 h 48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7188" h="488523">
                <a:moveTo>
                  <a:pt x="342900" y="0"/>
                </a:moveTo>
                <a:cubicBezTo>
                  <a:pt x="300038" y="4763"/>
                  <a:pt x="256602" y="5830"/>
                  <a:pt x="214313" y="14288"/>
                </a:cubicBezTo>
                <a:cubicBezTo>
                  <a:pt x="184777" y="20195"/>
                  <a:pt x="157163" y="33338"/>
                  <a:pt x="128588" y="42863"/>
                </a:cubicBezTo>
                <a:lnTo>
                  <a:pt x="85725" y="57150"/>
                </a:lnTo>
                <a:cubicBezTo>
                  <a:pt x="71438" y="66675"/>
                  <a:pt x="53590" y="72316"/>
                  <a:pt x="42863" y="85725"/>
                </a:cubicBezTo>
                <a:cubicBezTo>
                  <a:pt x="33455" y="97485"/>
                  <a:pt x="35310" y="115117"/>
                  <a:pt x="28575" y="128588"/>
                </a:cubicBezTo>
                <a:cubicBezTo>
                  <a:pt x="20896" y="143946"/>
                  <a:pt x="9525" y="157163"/>
                  <a:pt x="0" y="171450"/>
                </a:cubicBezTo>
                <a:cubicBezTo>
                  <a:pt x="19145" y="305460"/>
                  <a:pt x="-4392" y="243443"/>
                  <a:pt x="71438" y="357188"/>
                </a:cubicBezTo>
                <a:cubicBezTo>
                  <a:pt x="80963" y="371475"/>
                  <a:pt x="85726" y="390525"/>
                  <a:pt x="100013" y="400050"/>
                </a:cubicBezTo>
                <a:cubicBezTo>
                  <a:pt x="114300" y="409575"/>
                  <a:pt x="127184" y="421651"/>
                  <a:pt x="142875" y="428625"/>
                </a:cubicBezTo>
                <a:cubicBezTo>
                  <a:pt x="170400" y="440858"/>
                  <a:pt x="228600" y="457200"/>
                  <a:pt x="228600" y="457200"/>
                </a:cubicBezTo>
                <a:cubicBezTo>
                  <a:pt x="295239" y="501625"/>
                  <a:pt x="254291" y="485775"/>
                  <a:pt x="357188" y="485775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олилиния 11"/>
          <p:cNvSpPr/>
          <p:nvPr/>
        </p:nvSpPr>
        <p:spPr>
          <a:xfrm>
            <a:off x="3971925" y="3629025"/>
            <a:ext cx="571500" cy="2128838"/>
          </a:xfrm>
          <a:custGeom>
            <a:avLst/>
            <a:gdLst>
              <a:gd name="connsiteX0" fmla="*/ 571500 w 571500"/>
              <a:gd name="connsiteY0" fmla="*/ 0 h 2128838"/>
              <a:gd name="connsiteX1" fmla="*/ 557213 w 571500"/>
              <a:gd name="connsiteY1" fmla="*/ 71438 h 2128838"/>
              <a:gd name="connsiteX2" fmla="*/ 542925 w 571500"/>
              <a:gd name="connsiteY2" fmla="*/ 114300 h 2128838"/>
              <a:gd name="connsiteX3" fmla="*/ 528638 w 571500"/>
              <a:gd name="connsiteY3" fmla="*/ 185738 h 2128838"/>
              <a:gd name="connsiteX4" fmla="*/ 514350 w 571500"/>
              <a:gd name="connsiteY4" fmla="*/ 414338 h 2128838"/>
              <a:gd name="connsiteX5" fmla="*/ 500063 w 571500"/>
              <a:gd name="connsiteY5" fmla="*/ 471488 h 2128838"/>
              <a:gd name="connsiteX6" fmla="*/ 471488 w 571500"/>
              <a:gd name="connsiteY6" fmla="*/ 628650 h 2128838"/>
              <a:gd name="connsiteX7" fmla="*/ 457200 w 571500"/>
              <a:gd name="connsiteY7" fmla="*/ 671513 h 2128838"/>
              <a:gd name="connsiteX8" fmla="*/ 428625 w 571500"/>
              <a:gd name="connsiteY8" fmla="*/ 814388 h 2128838"/>
              <a:gd name="connsiteX9" fmla="*/ 385763 w 571500"/>
              <a:gd name="connsiteY9" fmla="*/ 942975 h 2128838"/>
              <a:gd name="connsiteX10" fmla="*/ 371475 w 571500"/>
              <a:gd name="connsiteY10" fmla="*/ 985838 h 2128838"/>
              <a:gd name="connsiteX11" fmla="*/ 357188 w 571500"/>
              <a:gd name="connsiteY11" fmla="*/ 1042988 h 2128838"/>
              <a:gd name="connsiteX12" fmla="*/ 328613 w 571500"/>
              <a:gd name="connsiteY12" fmla="*/ 1085850 h 2128838"/>
              <a:gd name="connsiteX13" fmla="*/ 314325 w 571500"/>
              <a:gd name="connsiteY13" fmla="*/ 1143000 h 2128838"/>
              <a:gd name="connsiteX14" fmla="*/ 285750 w 571500"/>
              <a:gd name="connsiteY14" fmla="*/ 1228725 h 2128838"/>
              <a:gd name="connsiteX15" fmla="*/ 271463 w 571500"/>
              <a:gd name="connsiteY15" fmla="*/ 1271588 h 2128838"/>
              <a:gd name="connsiteX16" fmla="*/ 242888 w 571500"/>
              <a:gd name="connsiteY16" fmla="*/ 1357313 h 2128838"/>
              <a:gd name="connsiteX17" fmla="*/ 228600 w 571500"/>
              <a:gd name="connsiteY17" fmla="*/ 1414463 h 2128838"/>
              <a:gd name="connsiteX18" fmla="*/ 200025 w 571500"/>
              <a:gd name="connsiteY18" fmla="*/ 1500188 h 2128838"/>
              <a:gd name="connsiteX19" fmla="*/ 185738 w 571500"/>
              <a:gd name="connsiteY19" fmla="*/ 1543050 h 2128838"/>
              <a:gd name="connsiteX20" fmla="*/ 100013 w 571500"/>
              <a:gd name="connsiteY20" fmla="*/ 1800225 h 2128838"/>
              <a:gd name="connsiteX21" fmla="*/ 57150 w 571500"/>
              <a:gd name="connsiteY21" fmla="*/ 1928813 h 2128838"/>
              <a:gd name="connsiteX22" fmla="*/ 42863 w 571500"/>
              <a:gd name="connsiteY22" fmla="*/ 1971675 h 2128838"/>
              <a:gd name="connsiteX23" fmla="*/ 28575 w 571500"/>
              <a:gd name="connsiteY23" fmla="*/ 2014538 h 2128838"/>
              <a:gd name="connsiteX24" fmla="*/ 14288 w 571500"/>
              <a:gd name="connsiteY24" fmla="*/ 2085975 h 2128838"/>
              <a:gd name="connsiteX25" fmla="*/ 0 w 571500"/>
              <a:gd name="connsiteY25" fmla="*/ 2128838 h 212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1500" h="2128838">
                <a:moveTo>
                  <a:pt x="571500" y="0"/>
                </a:moveTo>
                <a:cubicBezTo>
                  <a:pt x="566738" y="23813"/>
                  <a:pt x="563103" y="47879"/>
                  <a:pt x="557213" y="71438"/>
                </a:cubicBezTo>
                <a:cubicBezTo>
                  <a:pt x="553560" y="86049"/>
                  <a:pt x="546578" y="99689"/>
                  <a:pt x="542925" y="114300"/>
                </a:cubicBezTo>
                <a:cubicBezTo>
                  <a:pt x="537035" y="137859"/>
                  <a:pt x="533400" y="161925"/>
                  <a:pt x="528638" y="185738"/>
                </a:cubicBezTo>
                <a:cubicBezTo>
                  <a:pt x="523875" y="261938"/>
                  <a:pt x="521947" y="338368"/>
                  <a:pt x="514350" y="414338"/>
                </a:cubicBezTo>
                <a:cubicBezTo>
                  <a:pt x="512396" y="433877"/>
                  <a:pt x="503914" y="452233"/>
                  <a:pt x="500063" y="471488"/>
                </a:cubicBezTo>
                <a:cubicBezTo>
                  <a:pt x="487330" y="535152"/>
                  <a:pt x="486806" y="567379"/>
                  <a:pt x="471488" y="628650"/>
                </a:cubicBezTo>
                <a:cubicBezTo>
                  <a:pt x="467835" y="643261"/>
                  <a:pt x="460587" y="656838"/>
                  <a:pt x="457200" y="671513"/>
                </a:cubicBezTo>
                <a:cubicBezTo>
                  <a:pt x="446279" y="718837"/>
                  <a:pt x="443984" y="768312"/>
                  <a:pt x="428625" y="814388"/>
                </a:cubicBezTo>
                <a:lnTo>
                  <a:pt x="385763" y="942975"/>
                </a:lnTo>
                <a:cubicBezTo>
                  <a:pt x="381000" y="957263"/>
                  <a:pt x="375128" y="971227"/>
                  <a:pt x="371475" y="985838"/>
                </a:cubicBezTo>
                <a:cubicBezTo>
                  <a:pt x="366713" y="1004888"/>
                  <a:pt x="364923" y="1024939"/>
                  <a:pt x="357188" y="1042988"/>
                </a:cubicBezTo>
                <a:cubicBezTo>
                  <a:pt x="350424" y="1058771"/>
                  <a:pt x="338138" y="1071563"/>
                  <a:pt x="328613" y="1085850"/>
                </a:cubicBezTo>
                <a:cubicBezTo>
                  <a:pt x="323850" y="1104900"/>
                  <a:pt x="319968" y="1124192"/>
                  <a:pt x="314325" y="1143000"/>
                </a:cubicBezTo>
                <a:cubicBezTo>
                  <a:pt x="305670" y="1171850"/>
                  <a:pt x="295275" y="1200150"/>
                  <a:pt x="285750" y="1228725"/>
                </a:cubicBezTo>
                <a:lnTo>
                  <a:pt x="271463" y="1271588"/>
                </a:lnTo>
                <a:lnTo>
                  <a:pt x="242888" y="1357313"/>
                </a:lnTo>
                <a:cubicBezTo>
                  <a:pt x="238125" y="1376363"/>
                  <a:pt x="234243" y="1395655"/>
                  <a:pt x="228600" y="1414463"/>
                </a:cubicBezTo>
                <a:cubicBezTo>
                  <a:pt x="219945" y="1443313"/>
                  <a:pt x="209550" y="1471613"/>
                  <a:pt x="200025" y="1500188"/>
                </a:cubicBezTo>
                <a:lnTo>
                  <a:pt x="185738" y="1543050"/>
                </a:lnTo>
                <a:lnTo>
                  <a:pt x="100013" y="1800225"/>
                </a:lnTo>
                <a:lnTo>
                  <a:pt x="57150" y="1928813"/>
                </a:lnTo>
                <a:lnTo>
                  <a:pt x="42863" y="1971675"/>
                </a:lnTo>
                <a:cubicBezTo>
                  <a:pt x="38100" y="1985963"/>
                  <a:pt x="31529" y="1999770"/>
                  <a:pt x="28575" y="2014538"/>
                </a:cubicBezTo>
                <a:cubicBezTo>
                  <a:pt x="23813" y="2038350"/>
                  <a:pt x="20178" y="2062416"/>
                  <a:pt x="14288" y="2085975"/>
                </a:cubicBezTo>
                <a:cubicBezTo>
                  <a:pt x="10635" y="2100586"/>
                  <a:pt x="0" y="2128838"/>
                  <a:pt x="0" y="212883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401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1757363"/>
            <a:ext cx="7886700" cy="2700337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>
                <a:solidFill>
                  <a:srgbClr val="002060"/>
                </a:solidFill>
              </a:rPr>
              <a:t>Фокальные объекты</a:t>
            </a:r>
            <a:endParaRPr lang="en-US" sz="8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63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985839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В чем смысл?</a:t>
            </a:r>
            <a:endParaRPr lang="uk-UA" sz="5400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98472125"/>
              </p:ext>
            </p:extLst>
          </p:nvPr>
        </p:nvGraphicFramePr>
        <p:xfrm>
          <a:off x="128588" y="1354137"/>
          <a:ext cx="8901112" cy="4646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65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0014"/>
            <a:ext cx="78867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Для чего?</a:t>
            </a:r>
            <a:endParaRPr lang="uk-UA" sz="5400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66295430"/>
              </p:ext>
            </p:extLst>
          </p:nvPr>
        </p:nvGraphicFramePr>
        <p:xfrm>
          <a:off x="192881" y="1243014"/>
          <a:ext cx="8758238" cy="5118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35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Есть велосипед</a:t>
            </a:r>
            <a:endParaRPr lang="uk-UA" sz="54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87" y="1869330"/>
            <a:ext cx="6115226" cy="4074269"/>
          </a:xfrm>
        </p:spPr>
      </p:pic>
    </p:spTree>
    <p:extLst>
      <p:ext uri="{BB962C8B-B14F-4D97-AF65-F5344CB8AC3E}">
        <p14:creationId xmlns:p14="http://schemas.microsoft.com/office/powerpoint/2010/main" val="1614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738" y="2796303"/>
            <a:ext cx="4214812" cy="1325563"/>
          </a:xfrm>
        </p:spPr>
        <p:txBody>
          <a:bodyPr>
            <a:noAutofit/>
          </a:bodyPr>
          <a:lstStyle/>
          <a:p>
            <a:r>
              <a:rPr lang="ru-RU" sz="3600" dirty="0" smtClean="0"/>
              <a:t>стрелки </a:t>
            </a:r>
            <a:br>
              <a:rPr lang="ru-RU" sz="3600" dirty="0" smtClean="0"/>
            </a:br>
            <a:r>
              <a:rPr lang="ru-RU" sz="3600" dirty="0" smtClean="0"/>
              <a:t>заводят</a:t>
            </a:r>
            <a:br>
              <a:rPr lang="ru-RU" sz="3600" dirty="0" smtClean="0"/>
            </a:br>
            <a:r>
              <a:rPr lang="ru-RU" sz="3600" dirty="0" smtClean="0"/>
              <a:t>батарейки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447961"/>
            <a:ext cx="2029013" cy="20222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07681"/>
            <a:ext cx="2157413" cy="2157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8" y="4835943"/>
            <a:ext cx="1907005" cy="16723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995738" y="279132"/>
            <a:ext cx="4214812" cy="1635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 smtClean="0"/>
              <a:t>интернет </a:t>
            </a:r>
            <a:br>
              <a:rPr lang="ru-RU" dirty="0" smtClean="0"/>
            </a:br>
            <a:r>
              <a:rPr lang="ru-RU" dirty="0" smtClean="0"/>
              <a:t>батарея</a:t>
            </a:r>
          </a:p>
          <a:p>
            <a:pPr>
              <a:lnSpc>
                <a:spcPct val="110000"/>
              </a:lnSpc>
            </a:pPr>
            <a:r>
              <a:rPr lang="ru-RU" dirty="0" smtClean="0"/>
              <a:t>сенсор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95737" y="4835943"/>
            <a:ext cx="4991101" cy="1672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сменные детали</a:t>
            </a:r>
          </a:p>
          <a:p>
            <a:r>
              <a:rPr lang="ru-RU" sz="3600" dirty="0" smtClean="0"/>
              <a:t>кожаный</a:t>
            </a:r>
          </a:p>
          <a:p>
            <a:r>
              <a:rPr lang="ru-RU" sz="3600" dirty="0" smtClean="0"/>
              <a:t>отделения для визиток</a:t>
            </a:r>
            <a:endParaRPr lang="ru-RU" sz="36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671763" y="1096829"/>
            <a:ext cx="1014412" cy="41764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право 9"/>
          <p:cNvSpPr/>
          <p:nvPr/>
        </p:nvSpPr>
        <p:spPr>
          <a:xfrm>
            <a:off x="2671763" y="5400441"/>
            <a:ext cx="1014412" cy="41764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право 10"/>
          <p:cNvSpPr/>
          <p:nvPr/>
        </p:nvSpPr>
        <p:spPr>
          <a:xfrm>
            <a:off x="2674144" y="3250261"/>
            <a:ext cx="1014412" cy="41764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95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457" y="1800138"/>
            <a:ext cx="3886273" cy="2589229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447961"/>
            <a:ext cx="2029013" cy="20222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07681"/>
            <a:ext cx="2157413" cy="2157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8" y="4835943"/>
            <a:ext cx="1907005" cy="1672389"/>
          </a:xfrm>
          <a:prstGeom prst="rect">
            <a:avLst/>
          </a:prstGeom>
        </p:spPr>
      </p:pic>
      <p:sp>
        <p:nvSpPr>
          <p:cNvPr id="3" name="Двойная стрелка влево/вправо 2"/>
          <p:cNvSpPr/>
          <p:nvPr/>
        </p:nvSpPr>
        <p:spPr>
          <a:xfrm rot="1298158">
            <a:off x="2471738" y="1285875"/>
            <a:ext cx="2300287" cy="728663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Двойная стрелка влево/вправо 7"/>
          <p:cNvSpPr/>
          <p:nvPr/>
        </p:nvSpPr>
        <p:spPr>
          <a:xfrm rot="19587184">
            <a:off x="2642250" y="4773675"/>
            <a:ext cx="2300287" cy="728663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2537471" y="3094753"/>
            <a:ext cx="2300287" cy="728663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36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00013"/>
            <a:ext cx="8372475" cy="97155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Наводки…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0" y="1585913"/>
            <a:ext cx="8229600" cy="4972050"/>
          </a:xfrm>
        </p:spPr>
        <p:txBody>
          <a:bodyPr>
            <a:normAutofit lnSpcReduction="10000"/>
          </a:bodyPr>
          <a:lstStyle/>
          <a:p>
            <a:pPr marL="628650" indent="-628650">
              <a:buFont typeface="Wingdings" panose="05000000000000000000" pitchFamily="2" charset="2"/>
              <a:buChar char="ü"/>
            </a:pPr>
            <a:r>
              <a:rPr lang="ru-RU" sz="4400" dirty="0" smtClean="0"/>
              <a:t>Какой?</a:t>
            </a:r>
          </a:p>
          <a:p>
            <a:pPr marL="628650" indent="-628650">
              <a:buFont typeface="Wingdings" panose="05000000000000000000" pitchFamily="2" charset="2"/>
              <a:buChar char="ü"/>
            </a:pPr>
            <a:endParaRPr lang="ru-RU" sz="4400" dirty="0" smtClean="0"/>
          </a:p>
          <a:p>
            <a:pPr marL="628650" indent="-628650">
              <a:buFont typeface="Wingdings" panose="05000000000000000000" pitchFamily="2" charset="2"/>
              <a:buChar char="ü"/>
            </a:pPr>
            <a:r>
              <a:rPr lang="ru-RU" sz="4400" dirty="0" smtClean="0"/>
              <a:t>Зачем?</a:t>
            </a:r>
          </a:p>
          <a:p>
            <a:pPr marL="628650" indent="-628650">
              <a:buFont typeface="Wingdings" panose="05000000000000000000" pitchFamily="2" charset="2"/>
              <a:buChar char="ü"/>
            </a:pPr>
            <a:endParaRPr lang="ru-RU" sz="4400" dirty="0" smtClean="0"/>
          </a:p>
          <a:p>
            <a:pPr marL="628650" indent="-628650">
              <a:buFont typeface="Wingdings" panose="05000000000000000000" pitchFamily="2" charset="2"/>
              <a:buChar char="ü"/>
            </a:pPr>
            <a:r>
              <a:rPr lang="ru-RU" sz="4400" dirty="0" smtClean="0"/>
              <a:t>Символы</a:t>
            </a:r>
          </a:p>
          <a:p>
            <a:pPr marL="628650" indent="-628650">
              <a:buFont typeface="Wingdings" panose="05000000000000000000" pitchFamily="2" charset="2"/>
              <a:buChar char="ü"/>
            </a:pPr>
            <a:endParaRPr lang="ru-RU" sz="4400" dirty="0" smtClean="0"/>
          </a:p>
          <a:p>
            <a:pPr marL="628650" indent="-628650">
              <a:buFont typeface="Wingdings" panose="05000000000000000000" pitchFamily="2" charset="2"/>
              <a:buChar char="ü"/>
            </a:pPr>
            <a:r>
              <a:rPr lang="ru-RU" sz="4400" dirty="0" smtClean="0"/>
              <a:t>Процессы и аналоги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606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1500188"/>
            <a:ext cx="7886700" cy="2643187"/>
          </a:xfrm>
        </p:spPr>
        <p:txBody>
          <a:bodyPr>
            <a:normAutofit/>
          </a:bodyPr>
          <a:lstStyle/>
          <a:p>
            <a:pPr algn="ctr"/>
            <a:r>
              <a:rPr lang="uk-UA" sz="8800" dirty="0" smtClean="0">
                <a:solidFill>
                  <a:srgbClr val="002060"/>
                </a:solidFill>
              </a:rPr>
              <a:t>Нарисуй проблему</a:t>
            </a:r>
            <a:endParaRPr lang="en-US" sz="8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3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97" y="0"/>
            <a:ext cx="8225786" cy="28432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79" y="3776507"/>
            <a:ext cx="8247621" cy="25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26" y="299161"/>
            <a:ext cx="3664840" cy="6234989"/>
          </a:xfrm>
        </p:spPr>
      </p:pic>
    </p:spTree>
    <p:extLst>
      <p:ext uri="{BB962C8B-B14F-4D97-AF65-F5344CB8AC3E}">
        <p14:creationId xmlns:p14="http://schemas.microsoft.com/office/powerpoint/2010/main" val="6193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213" y="97995"/>
            <a:ext cx="5700712" cy="6702855"/>
          </a:xfrm>
        </p:spPr>
      </p:pic>
    </p:spTree>
    <p:extLst>
      <p:ext uri="{BB962C8B-B14F-4D97-AF65-F5344CB8AC3E}">
        <p14:creationId xmlns:p14="http://schemas.microsoft.com/office/powerpoint/2010/main" val="38438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5206" y="182561"/>
            <a:ext cx="8801631" cy="6518275"/>
          </a:xfrm>
        </p:spPr>
      </p:pic>
    </p:spTree>
    <p:extLst>
      <p:ext uri="{BB962C8B-B14F-4D97-AF65-F5344CB8AC3E}">
        <p14:creationId xmlns:p14="http://schemas.microsoft.com/office/powerpoint/2010/main" val="47043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4300"/>
            <a:ext cx="7886700" cy="1042989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Например</a:t>
            </a:r>
            <a:endParaRPr lang="uk-UA" sz="6000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56560807"/>
              </p:ext>
            </p:extLst>
          </p:nvPr>
        </p:nvGraphicFramePr>
        <p:xfrm>
          <a:off x="285751" y="1285876"/>
          <a:ext cx="8572500" cy="5229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75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8588"/>
            <a:ext cx="7886700" cy="9286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Кстати…ИКР</a:t>
            </a:r>
            <a:endParaRPr lang="uk-UA" sz="6600" dirty="0">
              <a:solidFill>
                <a:srgbClr val="C0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3" y="1919288"/>
            <a:ext cx="4414837" cy="3695700"/>
          </a:xfr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75" y="1919288"/>
            <a:ext cx="3695700" cy="36957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 flipH="1">
            <a:off x="4743450" y="1171575"/>
            <a:ext cx="28575" cy="5486400"/>
          </a:xfrm>
          <a:prstGeom prst="line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43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57288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FFFF00"/>
                </a:solidFill>
              </a:rPr>
              <a:t>Взрыв сверхновой</a:t>
            </a:r>
            <a:endParaRPr lang="uk-UA" sz="7200" dirty="0">
              <a:solidFill>
                <a:srgbClr val="FFFF00"/>
              </a:solidFill>
            </a:endParaRPr>
          </a:p>
        </p:txBody>
      </p:sp>
      <p:sp>
        <p:nvSpPr>
          <p:cNvPr id="4" name="6-конечная звезда 3"/>
          <p:cNvSpPr/>
          <p:nvPr/>
        </p:nvSpPr>
        <p:spPr>
          <a:xfrm>
            <a:off x="2471738" y="2014537"/>
            <a:ext cx="3957637" cy="4162425"/>
          </a:xfrm>
          <a:prstGeom prst="star6">
            <a:avLst>
              <a:gd name="adj" fmla="val 19257"/>
              <a:gd name="h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7289"/>
            <a:ext cx="9144000" cy="570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8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701088" cy="64150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/>
              <a:t>Есть у меня шестёрка </a:t>
            </a:r>
            <a:r>
              <a:rPr lang="ru-RU" sz="3200" dirty="0" smtClean="0"/>
              <a:t>слуг</a:t>
            </a:r>
          </a:p>
          <a:p>
            <a:pPr marL="0" indent="0" algn="ctr">
              <a:buNone/>
            </a:pPr>
            <a:r>
              <a:rPr lang="ru-RU" sz="3200" dirty="0" smtClean="0"/>
              <a:t>Проворных</a:t>
            </a:r>
            <a:r>
              <a:rPr lang="ru-RU" sz="3200" dirty="0"/>
              <a:t>, </a:t>
            </a:r>
            <a:r>
              <a:rPr lang="ru-RU" sz="3200" dirty="0" smtClean="0"/>
              <a:t>удалых</a:t>
            </a:r>
          </a:p>
          <a:p>
            <a:pPr marL="0" indent="0" algn="ctr">
              <a:buNone/>
            </a:pPr>
            <a:r>
              <a:rPr lang="ru-RU" sz="3200" dirty="0" smtClean="0"/>
              <a:t>И </a:t>
            </a:r>
            <a:r>
              <a:rPr lang="ru-RU" sz="3200" dirty="0"/>
              <a:t>всё, что вижу я </a:t>
            </a:r>
            <a:r>
              <a:rPr lang="ru-RU" sz="3200" dirty="0" smtClean="0"/>
              <a:t>вокруг</a:t>
            </a:r>
          </a:p>
          <a:p>
            <a:pPr marL="0" indent="0" algn="ctr">
              <a:buNone/>
            </a:pPr>
            <a:r>
              <a:rPr lang="ru-RU" sz="3200" dirty="0" smtClean="0"/>
              <a:t>Всё </a:t>
            </a:r>
            <a:r>
              <a:rPr lang="ru-RU" sz="3200" dirty="0"/>
              <a:t>знаю я от них. </a:t>
            </a:r>
            <a:endParaRPr lang="ru-RU" sz="3200" dirty="0" smtClean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Они </a:t>
            </a:r>
            <a:r>
              <a:rPr lang="ru-RU" sz="3200" dirty="0"/>
              <a:t>по знаку моему 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Являются </a:t>
            </a:r>
            <a:r>
              <a:rPr lang="ru-RU" sz="3200" dirty="0"/>
              <a:t>в нужде. </a:t>
            </a:r>
            <a:r>
              <a:rPr lang="ru-RU" sz="3200" dirty="0" smtClean="0"/>
              <a:t>Зовут </a:t>
            </a:r>
            <a:r>
              <a:rPr lang="ru-RU" sz="3200" dirty="0"/>
              <a:t>их: 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C00000"/>
                </a:solidFill>
              </a:rPr>
              <a:t>«Как?» </a:t>
            </a:r>
            <a:r>
              <a:rPr lang="ru-RU" sz="4400" dirty="0"/>
              <a:t>и</a:t>
            </a:r>
            <a:r>
              <a:rPr lang="ru-RU" sz="4400" dirty="0">
                <a:solidFill>
                  <a:srgbClr val="C00000"/>
                </a:solidFill>
              </a:rPr>
              <a:t> </a:t>
            </a:r>
            <a:r>
              <a:rPr lang="ru-RU" sz="4400" dirty="0" smtClean="0">
                <a:solidFill>
                  <a:srgbClr val="C00000"/>
                </a:solidFill>
              </a:rPr>
              <a:t>«Почему?»,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C00000"/>
                </a:solidFill>
              </a:rPr>
              <a:t>«Кто?», «Что?», «Когда?» </a:t>
            </a:r>
            <a:r>
              <a:rPr lang="ru-RU" sz="4400" dirty="0"/>
              <a:t>и</a:t>
            </a:r>
            <a:r>
              <a:rPr lang="ru-RU" sz="4400" dirty="0">
                <a:solidFill>
                  <a:srgbClr val="C00000"/>
                </a:solidFill>
              </a:rPr>
              <a:t> </a:t>
            </a:r>
            <a:r>
              <a:rPr lang="ru-RU" sz="4400" dirty="0" smtClean="0">
                <a:solidFill>
                  <a:srgbClr val="C00000"/>
                </a:solidFill>
              </a:rPr>
              <a:t>«Где?».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15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Кстати применяют для…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888" y="2400299"/>
            <a:ext cx="8743950" cy="30861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002060"/>
                </a:solidFill>
              </a:rPr>
              <a:t>Выявления проблем </a:t>
            </a:r>
            <a:endParaRPr lang="ru-RU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757238"/>
            <a:ext cx="8886824" cy="5219699"/>
          </a:xfrm>
        </p:spPr>
      </p:pic>
    </p:spTree>
    <p:extLst>
      <p:ext uri="{BB962C8B-B14F-4D97-AF65-F5344CB8AC3E}">
        <p14:creationId xmlns:p14="http://schemas.microsoft.com/office/powerpoint/2010/main" val="17050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8" y="207964"/>
            <a:ext cx="7886700" cy="116363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Структура темы</a:t>
            </a:r>
            <a:endParaRPr lang="uk-UA" sz="54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784035"/>
            <a:ext cx="8815387" cy="4702490"/>
          </a:xfrm>
        </p:spPr>
      </p:pic>
    </p:spTree>
    <p:extLst>
      <p:ext uri="{BB962C8B-B14F-4D97-AF65-F5344CB8AC3E}">
        <p14:creationId xmlns:p14="http://schemas.microsoft.com/office/powerpoint/2010/main" val="350935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415378"/>
              </p:ext>
            </p:extLst>
          </p:nvPr>
        </p:nvGraphicFramePr>
        <p:xfrm>
          <a:off x="271462" y="300036"/>
          <a:ext cx="8715375" cy="620014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320508"/>
                <a:gridCol w="6394867"/>
              </a:tblGrid>
              <a:tr h="668337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Кто/Что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 smtClean="0"/>
                        <a:t>вещи</a:t>
                      </a:r>
                      <a:r>
                        <a:rPr lang="ru-RU" sz="2800" noProof="0" dirty="0"/>
                        <a:t>, </a:t>
                      </a:r>
                      <a:r>
                        <a:rPr lang="ru-RU" sz="2800" noProof="0" dirty="0" smtClean="0"/>
                        <a:t>люди </a:t>
                      </a:r>
                      <a:r>
                        <a:rPr lang="ru-RU" sz="2800" noProof="0" dirty="0"/>
                        <a:t>и их </a:t>
                      </a:r>
                      <a:r>
                        <a:rPr lang="ru-RU" sz="2800" noProof="0" dirty="0" smtClean="0"/>
                        <a:t>роли</a:t>
                      </a:r>
                      <a:endParaRPr lang="ru-RU" sz="2800" noProof="0" dirty="0"/>
                    </a:p>
                  </a:txBody>
                  <a:tcPr marL="0" marR="0" marT="0" marB="0" anchor="ctr"/>
                </a:tc>
              </a:tr>
              <a:tr h="668337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Сколько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 smtClean="0"/>
                        <a:t>количественная оценка и расчеты</a:t>
                      </a:r>
                      <a:endParaRPr lang="ru-RU" sz="2800" noProof="0" dirty="0"/>
                    </a:p>
                  </a:txBody>
                  <a:tcPr marL="0" marR="0" marT="0" marB="0" anchor="ctr"/>
                </a:tc>
              </a:tr>
              <a:tr h="668337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Когда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 smtClean="0"/>
                        <a:t>распределение </a:t>
                      </a:r>
                      <a:r>
                        <a:rPr lang="ru-RU" sz="2800" noProof="0" dirty="0"/>
                        <a:t>времени и </a:t>
                      </a:r>
                      <a:r>
                        <a:rPr lang="ru-RU" sz="2800" noProof="0" dirty="0" smtClean="0"/>
                        <a:t>составление </a:t>
                      </a:r>
                      <a:r>
                        <a:rPr lang="ru-RU" sz="2800" noProof="0" dirty="0"/>
                        <a:t>планов</a:t>
                      </a:r>
                    </a:p>
                  </a:txBody>
                  <a:tcPr marL="0" marR="0" marT="0" marB="0" anchor="ctr"/>
                </a:tc>
              </a:tr>
              <a:tr h="1336676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Где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/>
                        <a:t>объединением вещей, их </a:t>
                      </a:r>
                      <a:r>
                        <a:rPr lang="ru-RU" sz="2800" noProof="0" dirty="0" smtClean="0"/>
                        <a:t>сочетаемость и совместимость </a:t>
                      </a:r>
                      <a:r>
                        <a:rPr lang="ru-RU" sz="2800" noProof="0" dirty="0"/>
                        <a:t>работе</a:t>
                      </a:r>
                    </a:p>
                  </a:txBody>
                  <a:tcPr marL="0" marR="0" marT="0" marB="0" anchor="ctr"/>
                </a:tc>
              </a:tr>
              <a:tr h="1336676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Как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 smtClean="0"/>
                        <a:t>вещи </a:t>
                      </a:r>
                      <a:r>
                        <a:rPr lang="ru-RU" sz="2800" noProof="0" dirty="0"/>
                        <a:t>влияют или взаимодействуют друг с другом</a:t>
                      </a:r>
                    </a:p>
                  </a:txBody>
                  <a:tcPr marL="0" marR="0" marT="0" marB="0" anchor="ctr"/>
                </a:tc>
              </a:tr>
              <a:tr h="1336676">
                <a:tc>
                  <a:txBody>
                    <a:bodyPr/>
                    <a:lstStyle/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Почему</a:t>
                      </a:r>
                    </a:p>
                    <a:p>
                      <a:pPr algn="ctr"/>
                      <a:r>
                        <a:rPr lang="ru-RU" sz="3200" b="1" noProof="0" dirty="0" smtClean="0">
                          <a:solidFill>
                            <a:srgbClr val="002060"/>
                          </a:solidFill>
                        </a:rPr>
                        <a:t>Зачем</a:t>
                      </a:r>
                      <a:endParaRPr lang="ru-RU" sz="3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2000"/>
                      <a:r>
                        <a:rPr lang="ru-RU" sz="2800" noProof="0" dirty="0" smtClean="0"/>
                        <a:t>видеть </a:t>
                      </a:r>
                      <a:r>
                        <a:rPr lang="ru-RU" sz="2800" noProof="0" dirty="0"/>
                        <a:t>картину в целом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9" y="391020"/>
            <a:ext cx="8570258" cy="5938343"/>
          </a:xfr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61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11" y="900641"/>
            <a:ext cx="8767497" cy="4885797"/>
          </a:xfr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542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33" y="111124"/>
            <a:ext cx="6605229" cy="6518319"/>
          </a:xfrm>
        </p:spPr>
      </p:pic>
    </p:spTree>
    <p:extLst>
      <p:ext uri="{BB962C8B-B14F-4D97-AF65-F5344CB8AC3E}">
        <p14:creationId xmlns:p14="http://schemas.microsoft.com/office/powerpoint/2010/main" val="14303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7" y="226536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Некоторые ресурсы</a:t>
            </a:r>
            <a:endParaRPr lang="uk-UA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107952"/>
            <a:ext cx="7886700" cy="620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www.1000ideas.ru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59" y="900112"/>
            <a:ext cx="7241080" cy="583996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69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236538"/>
            <a:ext cx="7886700" cy="992187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hlinkClick r:id="rId2"/>
              </a:rPr>
              <a:t>http://</a:t>
            </a:r>
            <a:r>
              <a:rPr lang="en-US" sz="5400" dirty="0" smtClean="0">
                <a:hlinkClick r:id="rId2"/>
              </a:rPr>
              <a:t>projectofhow.com</a:t>
            </a:r>
            <a:endParaRPr lang="uk-UA" sz="5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" y="1840400"/>
            <a:ext cx="8875897" cy="398890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02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941" y="528637"/>
            <a:ext cx="6765071" cy="62066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4" y="0"/>
            <a:ext cx="8843963" cy="77787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www.wordassociations.ru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94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223678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002060"/>
                </a:solidFill>
              </a:rPr>
              <a:t>Зачем все это… </a:t>
            </a:r>
            <a:endParaRPr lang="uk-UA" sz="8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274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8743950" cy="1325563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bg1"/>
                </a:solidFill>
              </a:rPr>
              <a:t>А если все прыгнут???</a:t>
            </a:r>
            <a:endParaRPr lang="uk-UA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35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65" y="0"/>
            <a:ext cx="4868860" cy="6859682"/>
          </a:xfrm>
        </p:spPr>
      </p:pic>
    </p:spTree>
    <p:extLst>
      <p:ext uri="{BB962C8B-B14F-4D97-AF65-F5344CB8AC3E}">
        <p14:creationId xmlns:p14="http://schemas.microsoft.com/office/powerpoint/2010/main" val="35987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23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FF00"/>
                </a:solidFill>
              </a:rPr>
              <a:t>Конкуренция</a:t>
            </a:r>
            <a:endParaRPr lang="uk-UA" sz="60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318"/>
            <a:ext cx="9144000" cy="5795682"/>
          </a:xfrm>
        </p:spPr>
      </p:pic>
    </p:spTree>
    <p:extLst>
      <p:ext uri="{BB962C8B-B14F-4D97-AF65-F5344CB8AC3E}">
        <p14:creationId xmlns:p14="http://schemas.microsoft.com/office/powerpoint/2010/main" val="8024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5" y="1100138"/>
            <a:ext cx="4537075" cy="4951412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21" y="2254251"/>
            <a:ext cx="3119184" cy="3060700"/>
          </a:xfr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4606925" y="400050"/>
            <a:ext cx="14287" cy="5972175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54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9337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FF00"/>
                </a:solidFill>
              </a:rPr>
              <a:t>Кто выживет????</a:t>
            </a:r>
            <a:endParaRPr lang="uk-UA" sz="60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49336"/>
            <a:ext cx="9068747" cy="5808663"/>
          </a:xfrm>
        </p:spPr>
      </p:pic>
    </p:spTree>
    <p:extLst>
      <p:ext uri="{BB962C8B-B14F-4D97-AF65-F5344CB8AC3E}">
        <p14:creationId xmlns:p14="http://schemas.microsoft.com/office/powerpoint/2010/main" val="224623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24225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002060"/>
                </a:solidFill>
              </a:rPr>
              <a:t>Эпилог</a:t>
            </a:r>
            <a:endParaRPr lang="uk-UA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2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42875"/>
            <a:ext cx="7886700" cy="87153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Упражнения</a:t>
            </a:r>
            <a:endParaRPr lang="uk-UA" sz="5400" dirty="0">
              <a:solidFill>
                <a:srgbClr val="C0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38189" y="1214438"/>
            <a:ext cx="2733674" cy="25574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ЦРУ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172075" y="1214439"/>
            <a:ext cx="2714625" cy="25574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</a:rPr>
              <a:t>5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способов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38189" y="4200524"/>
            <a:ext cx="2733674" cy="25527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5*5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186362" y="4200524"/>
            <a:ext cx="2828926" cy="255270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2060"/>
                </a:solidFill>
              </a:rPr>
              <a:t>Унитаз</a:t>
            </a:r>
            <a:endParaRPr lang="uk-UA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71450"/>
            <a:ext cx="7886700" cy="1014413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Идея</a:t>
            </a:r>
            <a:endParaRPr lang="uk-UA" sz="6600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022035"/>
              </p:ext>
            </p:extLst>
          </p:nvPr>
        </p:nvGraphicFramePr>
        <p:xfrm>
          <a:off x="628650" y="1285875"/>
          <a:ext cx="7886700" cy="183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21963538"/>
              </p:ext>
            </p:extLst>
          </p:nvPr>
        </p:nvGraphicFramePr>
        <p:xfrm>
          <a:off x="2195512" y="3497262"/>
          <a:ext cx="4676775" cy="311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2150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428876"/>
            <a:ext cx="1973263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3" y="3068638"/>
            <a:ext cx="197485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4768850"/>
            <a:ext cx="197485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67481"/>
            <a:ext cx="7886700" cy="988219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Приём «</a:t>
            </a:r>
            <a:r>
              <a:rPr lang="ru-RU" dirty="0" smtClean="0">
                <a:solidFill>
                  <a:srgbClr val="002060"/>
                </a:solidFill>
              </a:rPr>
              <a:t>Исключение</a:t>
            </a:r>
            <a:r>
              <a:rPr lang="ru-RU" dirty="0" smtClean="0"/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7488"/>
            <a:ext cx="7886700" cy="13287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Детям необходимо через анализ общего и отличного, найти лишнее, обосновывая свой выбор.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53255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2042319"/>
            <a:ext cx="3419475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6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4056063"/>
            <a:ext cx="2814637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6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" y="1450547"/>
            <a:ext cx="5242244" cy="5329665"/>
          </a:xfrm>
        </p:spPr>
      </p:pic>
      <p:sp>
        <p:nvSpPr>
          <p:cNvPr id="3" name="Двойная волна 2"/>
          <p:cNvSpPr/>
          <p:nvPr/>
        </p:nvSpPr>
        <p:spPr>
          <a:xfrm>
            <a:off x="500064" y="171450"/>
            <a:ext cx="1871662" cy="1100076"/>
          </a:xfrm>
          <a:prstGeom prst="doubleWave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FF00"/>
                </a:solidFill>
              </a:rPr>
              <a:t>ИДЕЯ</a:t>
            </a:r>
            <a:endParaRPr lang="uk-UA" sz="2400" b="1" dirty="0">
              <a:solidFill>
                <a:srgbClr val="FFFF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2371725" y="171450"/>
            <a:ext cx="0" cy="127909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2370">
            <a:off x="2763254" y="1761007"/>
            <a:ext cx="1256489" cy="96084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6545">
            <a:off x="4195351" y="3221037"/>
            <a:ext cx="1474299" cy="112740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650">
            <a:off x="7011870" y="5100551"/>
            <a:ext cx="1942950" cy="14857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2370">
            <a:off x="5012964" y="4706928"/>
            <a:ext cx="2059703" cy="15750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1565">
            <a:off x="5576569" y="1163980"/>
            <a:ext cx="3166130" cy="24211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98146" flipH="1">
            <a:off x="130408" y="2901319"/>
            <a:ext cx="1180110" cy="108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9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50826"/>
            <a:ext cx="7886700" cy="10921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Важно!</a:t>
            </a:r>
            <a:endParaRPr lang="uk-UA" sz="6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585913"/>
            <a:ext cx="8758238" cy="507206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4000" dirty="0" smtClean="0"/>
              <a:t>Сбор информации (время и место)</a:t>
            </a:r>
          </a:p>
          <a:p>
            <a:pPr marL="742950" indent="-74295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4000" dirty="0" smtClean="0"/>
              <a:t>Мнение </a:t>
            </a:r>
            <a:r>
              <a:rPr lang="ru-RU" sz="4000" dirty="0"/>
              <a:t>экспертов часто будет отрицательным</a:t>
            </a:r>
          </a:p>
          <a:p>
            <a:pPr marL="742950" indent="-74295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4000" dirty="0" smtClean="0"/>
              <a:t>Перегружайте себя</a:t>
            </a:r>
          </a:p>
          <a:p>
            <a:pPr marL="742950" indent="-74295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4000" dirty="0" smtClean="0"/>
              <a:t>Отвлекайтесь </a:t>
            </a:r>
            <a:r>
              <a:rPr lang="ru-RU" sz="4000" dirty="0" smtClean="0">
                <a:solidFill>
                  <a:srgbClr val="C00000"/>
                </a:solidFill>
              </a:rPr>
              <a:t>(АГА Момент)</a:t>
            </a:r>
          </a:p>
          <a:p>
            <a:pPr marL="742950" indent="-74295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4000" dirty="0" smtClean="0"/>
              <a:t>Лучше плохо – но много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13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4" y="125413"/>
            <a:ext cx="8925573" cy="6546850"/>
          </a:xfrm>
          <a:ln w="76200"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8862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45" y="1400325"/>
            <a:ext cx="2776692" cy="347171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1143000"/>
            <a:ext cx="5657849" cy="50577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</a:rPr>
              <a:t>Если хотите придумать отличные идеи, знайте: </a:t>
            </a:r>
            <a:r>
              <a:rPr lang="en-US" i="1" dirty="0" smtClean="0">
                <a:solidFill>
                  <a:schemeClr val="bg1"/>
                </a:solidFill>
              </a:rPr>
              <a:t/>
            </a:r>
            <a:br>
              <a:rPr lang="en-US" i="1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sz="5300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лучшие </a:t>
            </a:r>
            <a:r>
              <a:rPr lang="ru-RU" sz="5300" i="1" dirty="0">
                <a:solidFill>
                  <a:srgbClr val="FFFF00"/>
                </a:solidFill>
                <a:latin typeface="Bookman Old Style" panose="02050604050505020204" pitchFamily="18" charset="0"/>
              </a:rPr>
              <a:t>из них вы можете позаимствовать</a:t>
            </a:r>
            <a:r>
              <a:rPr lang="ru-RU" sz="5300" dirty="0">
                <a:solidFill>
                  <a:srgbClr val="FFFF00"/>
                </a:solidFill>
                <a:latin typeface="Bookman Old Style" panose="02050604050505020204" pitchFamily="18" charset="0"/>
              </a:rPr>
              <a:t/>
            </a:r>
            <a:br>
              <a:rPr lang="ru-RU" sz="5300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endParaRPr lang="uk-UA" sz="5300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0762" y="5086350"/>
            <a:ext cx="277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Томас Эдисон</a:t>
            </a:r>
            <a:endParaRPr lang="uk-U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363" y="222250"/>
            <a:ext cx="7886700" cy="9302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C00000"/>
                </a:solidFill>
              </a:rPr>
              <a:t>Краткий анализ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57128" y="1963889"/>
            <a:ext cx="1200150" cy="12287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Cooper Black" panose="0208090404030B020404" pitchFamily="18" charset="0"/>
              </a:rPr>
              <a:t>3</a:t>
            </a:r>
            <a:endParaRPr lang="ru-RU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40684" y="2223118"/>
            <a:ext cx="606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вещи</a:t>
            </a:r>
            <a:r>
              <a:rPr lang="ru-RU" sz="3600" dirty="0" smtClean="0"/>
              <a:t> которые узнал….</a:t>
            </a:r>
            <a:endParaRPr lang="ru-RU" sz="3600" dirty="0"/>
          </a:p>
        </p:txBody>
      </p:sp>
      <p:sp>
        <p:nvSpPr>
          <p:cNvPr id="6" name="Овал 5"/>
          <p:cNvSpPr/>
          <p:nvPr/>
        </p:nvSpPr>
        <p:spPr>
          <a:xfrm>
            <a:off x="357128" y="3597829"/>
            <a:ext cx="1200150" cy="12287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oper Black" panose="0208090404030B020404" pitchFamily="18" charset="0"/>
              </a:rPr>
              <a:t>2</a:t>
            </a:r>
            <a:endParaRPr lang="ru-RU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57128" y="5232704"/>
            <a:ext cx="1200150" cy="12287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oper Black" panose="0208090404030B020404" pitchFamily="18" charset="0"/>
              </a:rPr>
              <a:t>1</a:t>
            </a:r>
            <a:endParaRPr lang="ru-RU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5963" y="3889025"/>
            <a:ext cx="694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вопроса</a:t>
            </a:r>
            <a:r>
              <a:rPr lang="ru-RU" sz="3600" dirty="0"/>
              <a:t>, которые  </a:t>
            </a:r>
            <a:r>
              <a:rPr lang="ru-RU" sz="3600" dirty="0" smtClean="0"/>
              <a:t>остались</a:t>
            </a:r>
            <a:r>
              <a:rPr lang="ru-RU" sz="3600" dirty="0"/>
              <a:t>…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40684" y="5523900"/>
            <a:ext cx="66433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идея</a:t>
            </a:r>
            <a:r>
              <a:rPr lang="ru-RU" sz="3600" dirty="0" smtClean="0"/>
              <a:t>, </a:t>
            </a:r>
            <a:r>
              <a:rPr lang="ru-RU" sz="3600" dirty="0"/>
              <a:t>как я буду использовать …</a:t>
            </a:r>
          </a:p>
        </p:txBody>
      </p:sp>
    </p:spTree>
    <p:extLst>
      <p:ext uri="{BB962C8B-B14F-4D97-AF65-F5344CB8AC3E}">
        <p14:creationId xmlns:p14="http://schemas.microsoft.com/office/powerpoint/2010/main" val="51369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1253258">
            <a:off x="549056" y="536195"/>
            <a:ext cx="8161088" cy="5308423"/>
          </a:xfrm>
        </p:spPr>
        <p:txBody>
          <a:bodyPr>
            <a:normAutofit fontScale="92500" lnSpcReduction="20000"/>
          </a:bodyPr>
          <a:lstStyle/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К</a:t>
            </a:r>
            <a:r>
              <a:rPr lang="ru-RU" sz="5200" dirty="0" smtClean="0">
                <a:latin typeface="DS Eraser Cyr" panose="04000500000000000000" pitchFamily="82" charset="0"/>
              </a:rPr>
              <a:t>реативность</a:t>
            </a: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О</a:t>
            </a:r>
            <a:r>
              <a:rPr lang="ru-RU" sz="5200" dirty="0" smtClean="0">
                <a:latin typeface="DS Eraser Cyr" panose="04000500000000000000" pitchFamily="82" charset="0"/>
              </a:rPr>
              <a:t>пределяется</a:t>
            </a: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С</a:t>
            </a:r>
            <a:r>
              <a:rPr lang="ru-RU" sz="5200" dirty="0" smtClean="0">
                <a:latin typeface="DS Eraser Cyr" panose="04000500000000000000" pitchFamily="82" charset="0"/>
              </a:rPr>
              <a:t>пособностью</a:t>
            </a: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Т</a:t>
            </a:r>
            <a:r>
              <a:rPr lang="ru-RU" sz="5200" dirty="0" smtClean="0">
                <a:latin typeface="DS Eraser Cyr" panose="04000500000000000000" pitchFamily="82" charset="0"/>
              </a:rPr>
              <a:t>рудиться</a:t>
            </a:r>
          </a:p>
          <a:p>
            <a:pPr marL="800100" indent="0">
              <a:buNone/>
              <a:tabLst>
                <a:tab pos="985838" algn="l"/>
              </a:tabLst>
            </a:pPr>
            <a:endParaRPr lang="ru-RU" sz="600" dirty="0" smtClean="0">
              <a:latin typeface="DS Eraser Cyr" panose="04000500000000000000" pitchFamily="82" charset="0"/>
            </a:endParaRPr>
          </a:p>
          <a:p>
            <a:pPr marL="800100" indent="0" algn="ctr">
              <a:buNone/>
              <a:tabLst>
                <a:tab pos="985838" algn="l"/>
              </a:tabLst>
            </a:pPr>
            <a:r>
              <a:rPr lang="ru-RU" sz="8000" i="1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Я</a:t>
            </a:r>
            <a:r>
              <a:rPr lang="ru-RU" sz="8000" i="1" dirty="0">
                <a:solidFill>
                  <a:srgbClr val="FFFF00"/>
                </a:solidFill>
                <a:latin typeface="DS Eraser Cyr" panose="04000500000000000000" pitchFamily="82" charset="0"/>
              </a:rPr>
              <a:t> </a:t>
            </a:r>
            <a:r>
              <a:rPr lang="en-US" sz="5400" i="1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 </a:t>
            </a:r>
            <a:endParaRPr lang="uk-UA" sz="5400" i="1" dirty="0">
              <a:solidFill>
                <a:srgbClr val="FFFF00"/>
              </a:solidFill>
              <a:latin typeface="DS Eraser Cyr" panose="0400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9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1253258">
            <a:off x="549056" y="536195"/>
            <a:ext cx="8161088" cy="5308423"/>
          </a:xfrm>
        </p:spPr>
        <p:txBody>
          <a:bodyPr>
            <a:normAutofit fontScale="92500" lnSpcReduction="20000"/>
          </a:bodyPr>
          <a:lstStyle/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chemeClr val="bg1"/>
                </a:solidFill>
                <a:latin typeface="DS Eraser Cyr" panose="04000500000000000000" pitchFamily="82" charset="0"/>
              </a:rPr>
              <a:t>К</a:t>
            </a:r>
            <a:r>
              <a:rPr lang="ru-RU" sz="5200" dirty="0" smtClean="0">
                <a:latin typeface="DS Eraser Cyr" panose="04000500000000000000" pitchFamily="82" charset="0"/>
              </a:rPr>
              <a:t>реативность</a:t>
            </a: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chemeClr val="bg1"/>
                </a:solidFill>
                <a:latin typeface="DS Eraser Cyr" panose="04000500000000000000" pitchFamily="82" charset="0"/>
              </a:rPr>
              <a:t>О</a:t>
            </a:r>
            <a:r>
              <a:rPr lang="ru-RU" sz="5200" dirty="0" smtClean="0">
                <a:latin typeface="DS Eraser Cyr" panose="04000500000000000000" pitchFamily="82" charset="0"/>
              </a:rPr>
              <a:t>ттачивается</a:t>
            </a: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chemeClr val="bg1"/>
                </a:solidFill>
                <a:latin typeface="DS Eraser Cyr" panose="04000500000000000000" pitchFamily="82" charset="0"/>
              </a:rPr>
              <a:t>С</a:t>
            </a:r>
            <a:r>
              <a:rPr lang="ru-RU" sz="4800" dirty="0" smtClean="0">
                <a:latin typeface="DS Eraser Cyr" panose="04000500000000000000" pitchFamily="82" charset="0"/>
              </a:rPr>
              <a:t>истематическими</a:t>
            </a:r>
            <a:endParaRPr lang="ru-RU" sz="5200" dirty="0" smtClean="0">
              <a:latin typeface="DS Eraser Cyr" panose="04000500000000000000" pitchFamily="82" charset="0"/>
            </a:endParaRPr>
          </a:p>
          <a:p>
            <a:pPr marL="800100" indent="0">
              <a:buNone/>
              <a:tabLst>
                <a:tab pos="985838" algn="l"/>
              </a:tabLst>
            </a:pPr>
            <a:r>
              <a:rPr lang="ru-RU" sz="8600" dirty="0" smtClean="0">
                <a:solidFill>
                  <a:schemeClr val="bg1"/>
                </a:solidFill>
                <a:latin typeface="DS Eraser Cyr" panose="04000500000000000000" pitchFamily="82" charset="0"/>
              </a:rPr>
              <a:t>Т</a:t>
            </a:r>
            <a:r>
              <a:rPr lang="ru-RU" sz="5200" dirty="0" smtClean="0">
                <a:latin typeface="DS Eraser Cyr" panose="04000500000000000000" pitchFamily="82" charset="0"/>
              </a:rPr>
              <a:t>ренировками</a:t>
            </a:r>
          </a:p>
          <a:p>
            <a:pPr marL="800100" indent="0">
              <a:buNone/>
              <a:tabLst>
                <a:tab pos="985838" algn="l"/>
              </a:tabLst>
            </a:pPr>
            <a:endParaRPr lang="ru-RU" sz="600" dirty="0" smtClean="0">
              <a:latin typeface="DS Eraser Cyr" panose="04000500000000000000" pitchFamily="82" charset="0"/>
            </a:endParaRPr>
          </a:p>
          <a:p>
            <a:pPr marL="800100" indent="0" algn="ctr">
              <a:buNone/>
              <a:tabLst>
                <a:tab pos="985838" algn="l"/>
              </a:tabLst>
            </a:pPr>
            <a:r>
              <a:rPr lang="ru-RU" sz="8000" i="1" dirty="0" smtClean="0">
                <a:solidFill>
                  <a:schemeClr val="bg1"/>
                </a:solidFill>
                <a:latin typeface="DS Eraser Cyr" panose="04000500000000000000" pitchFamily="82" charset="0"/>
              </a:rPr>
              <a:t>Я</a:t>
            </a:r>
            <a:r>
              <a:rPr lang="ru-RU" sz="8000" i="1" dirty="0">
                <a:solidFill>
                  <a:srgbClr val="FFFF00"/>
                </a:solidFill>
                <a:latin typeface="DS Eraser Cyr" panose="04000500000000000000" pitchFamily="82" charset="0"/>
              </a:rPr>
              <a:t> </a:t>
            </a:r>
            <a:r>
              <a:rPr lang="en-US" sz="5400" i="1" dirty="0" smtClean="0">
                <a:solidFill>
                  <a:srgbClr val="FFFF00"/>
                </a:solidFill>
                <a:latin typeface="DS Eraser Cyr" panose="04000500000000000000" pitchFamily="82" charset="0"/>
              </a:rPr>
              <a:t> </a:t>
            </a:r>
            <a:endParaRPr lang="uk-UA" sz="5400" i="1" dirty="0">
              <a:solidFill>
                <a:srgbClr val="FFFF00"/>
              </a:solidFill>
              <a:latin typeface="DS Eraser Cyr" panose="0400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34311" y="1260986"/>
            <a:ext cx="58753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klbugaychuk@gmail.com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963" y="4714114"/>
            <a:ext cx="3610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j-lt"/>
              </a:rPr>
              <a:t>Skype: 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buga1978</a:t>
            </a:r>
            <a:endParaRPr lang="uk-UA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71974" y="4726023"/>
            <a:ext cx="4518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j-lt"/>
              </a:rPr>
              <a:t>Twitter: 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@bugaychuk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8602" y="5975889"/>
            <a:ext cx="77267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FFFF00"/>
                </a:solidFill>
              </a:rPr>
              <a:t>Блог: </a:t>
            </a:r>
            <a:r>
              <a:rPr lang="en-US" sz="3600" b="1" dirty="0">
                <a:solidFill>
                  <a:schemeClr val="bg1"/>
                </a:solidFill>
              </a:rPr>
              <a:t>http://bugaychuk.blogspot.com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4338" y="100013"/>
            <a:ext cx="8258175" cy="77209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Пишите</a:t>
            </a:r>
            <a:r>
              <a:rPr lang="en-US" sz="5400" b="1" dirty="0">
                <a:solidFill>
                  <a:srgbClr val="FFFF00"/>
                </a:solidFill>
                <a:latin typeface="+mj-lt"/>
                <a:cs typeface="Arial" pitchFamily="34" charset="0"/>
              </a:rPr>
              <a:t>,</a:t>
            </a:r>
            <a:r>
              <a:rPr lang="ru-RU" sz="54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 </a:t>
            </a:r>
            <a:r>
              <a:rPr lang="ru-RU" sz="5400" b="1" dirty="0">
                <a:solidFill>
                  <a:srgbClr val="FFFF00"/>
                </a:solidFill>
                <a:latin typeface="+mj-lt"/>
                <a:cs typeface="Arial" pitchFamily="34" charset="0"/>
              </a:rPr>
              <a:t>если что…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7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2c63f9c69171b291d7290a49ab51ee6204e8921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02060"/>
      </a:dk2>
      <a:lt2>
        <a:srgbClr val="FFFFFF"/>
      </a:lt2>
      <a:accent1>
        <a:srgbClr val="2F6123"/>
      </a:accent1>
      <a:accent2>
        <a:srgbClr val="ED7D31"/>
      </a:accent2>
      <a:accent3>
        <a:srgbClr val="B0822C"/>
      </a:accent3>
      <a:accent4>
        <a:srgbClr val="FFC000"/>
      </a:accent4>
      <a:accent5>
        <a:srgbClr val="54537C"/>
      </a:accent5>
      <a:accent6>
        <a:srgbClr val="A7BC26"/>
      </a:accent6>
      <a:hlink>
        <a:srgbClr val="85C0FB"/>
      </a:hlink>
      <a:folHlink>
        <a:srgbClr val="A5A5A5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3227</TotalTime>
  <Words>614</Words>
  <Application>Microsoft Office PowerPoint</Application>
  <PresentationFormat>Экран (4:3)</PresentationFormat>
  <Paragraphs>205</Paragraphs>
  <Slides>78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7" baseType="lpstr">
      <vt:lpstr>Aniron</vt:lpstr>
      <vt:lpstr>Arial</vt:lpstr>
      <vt:lpstr>Bookman Old Style</vt:lpstr>
      <vt:lpstr>Calibri</vt:lpstr>
      <vt:lpstr>Cooper Black</vt:lpstr>
      <vt:lpstr>Corbel</vt:lpstr>
      <vt:lpstr>DS Eraser Cyr</vt:lpstr>
      <vt:lpstr>Wingdings</vt:lpstr>
      <vt:lpstr>Тема Office</vt:lpstr>
      <vt:lpstr>Сундук с креативом</vt:lpstr>
      <vt:lpstr>Презентация PowerPoint</vt:lpstr>
      <vt:lpstr>Разминка</vt:lpstr>
      <vt:lpstr>Презентация PowerPoint</vt:lpstr>
      <vt:lpstr>Выбираем</vt:lpstr>
      <vt:lpstr>Я буду…  таким</vt:lpstr>
      <vt:lpstr>Презентация PowerPoint</vt:lpstr>
      <vt:lpstr>Презентация PowerPoint</vt:lpstr>
      <vt:lpstr>Креативными не рождаются</vt:lpstr>
      <vt:lpstr>«Типы мышления»</vt:lpstr>
      <vt:lpstr>Я честно готовился</vt:lpstr>
      <vt:lpstr>Я честно готовился</vt:lpstr>
      <vt:lpstr>В основном…</vt:lpstr>
      <vt:lpstr>Презентация PowerPoint</vt:lpstr>
      <vt:lpstr>Презентация PowerPoint</vt:lpstr>
      <vt:lpstr>Презентация PowerPoint</vt:lpstr>
      <vt:lpstr>Презентация PowerPoint</vt:lpstr>
      <vt:lpstr>Кратко о техниках…</vt:lpstr>
      <vt:lpstr>Зачем ? Почему?</vt:lpstr>
      <vt:lpstr>Сформулируйте проблему наоборот</vt:lpstr>
      <vt:lpstr>Презентация PowerPoint</vt:lpstr>
      <vt:lpstr>Работа с проблемой</vt:lpstr>
      <vt:lpstr>С точки зрения….</vt:lpstr>
      <vt:lpstr>Презентация PowerPoint</vt:lpstr>
      <vt:lpstr>Презентация PowerPoint</vt:lpstr>
      <vt:lpstr>Техника «Скампер»</vt:lpstr>
      <vt:lpstr>Идеальный конечный результат</vt:lpstr>
      <vt:lpstr>Идеальный конечный результат</vt:lpstr>
      <vt:lpstr>Идеальный конечный результат</vt:lpstr>
      <vt:lpstr>Презентация PowerPoint</vt:lpstr>
      <vt:lpstr>Droodle</vt:lpstr>
      <vt:lpstr>Презентация PowerPoint</vt:lpstr>
      <vt:lpstr>Агостино Карраччи (1557-1602)</vt:lpstr>
      <vt:lpstr>Фокальные объекты</vt:lpstr>
      <vt:lpstr>В чем смысл?</vt:lpstr>
      <vt:lpstr>Для чего?</vt:lpstr>
      <vt:lpstr>Есть велосипед</vt:lpstr>
      <vt:lpstr>стрелки  заводят батарейки</vt:lpstr>
      <vt:lpstr>Презентация PowerPoint</vt:lpstr>
      <vt:lpstr>Наводки…</vt:lpstr>
      <vt:lpstr>Нарисуй проблему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Например</vt:lpstr>
      <vt:lpstr>Кстати…ИКР</vt:lpstr>
      <vt:lpstr>Взрыв сверхновой</vt:lpstr>
      <vt:lpstr>Презентация PowerPoint</vt:lpstr>
      <vt:lpstr>Кстати применяют для…</vt:lpstr>
      <vt:lpstr>Презентация PowerPoint</vt:lpstr>
      <vt:lpstr>Структура 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Некоторые ресурсы</vt:lpstr>
      <vt:lpstr>http://www.1000ideas.ru</vt:lpstr>
      <vt:lpstr>http://projectofhow.com</vt:lpstr>
      <vt:lpstr>http://www.wordassociations.ru</vt:lpstr>
      <vt:lpstr>Зачем все это… </vt:lpstr>
      <vt:lpstr>А если все прыгнут???</vt:lpstr>
      <vt:lpstr>Презентация PowerPoint</vt:lpstr>
      <vt:lpstr>Конкуренция</vt:lpstr>
      <vt:lpstr>Презентация PowerPoint</vt:lpstr>
      <vt:lpstr>Кто выживет????</vt:lpstr>
      <vt:lpstr>Эпилог</vt:lpstr>
      <vt:lpstr>Упражнения</vt:lpstr>
      <vt:lpstr>Идея</vt:lpstr>
      <vt:lpstr>Приём «Исключение»</vt:lpstr>
      <vt:lpstr>Презентация PowerPoint</vt:lpstr>
      <vt:lpstr>Важно!</vt:lpstr>
      <vt:lpstr>Презентация PowerPoint</vt:lpstr>
      <vt:lpstr>Если хотите придумать отличные идеи, знайте:   лучшие из них вы можете позаимствовать </vt:lpstr>
      <vt:lpstr>Краткий анализ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Костя</dc:creator>
  <cp:lastModifiedBy>Костя</cp:lastModifiedBy>
  <cp:revision>202</cp:revision>
  <dcterms:created xsi:type="dcterms:W3CDTF">2015-04-06T17:09:41Z</dcterms:created>
  <dcterms:modified xsi:type="dcterms:W3CDTF">2015-08-03T06:33:51Z</dcterms:modified>
</cp:coreProperties>
</file>