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5"/>
  </p:notesMasterIdLst>
  <p:sldIdLst>
    <p:sldId id="256" r:id="rId2"/>
    <p:sldId id="367" r:id="rId3"/>
    <p:sldId id="361" r:id="rId4"/>
    <p:sldId id="355" r:id="rId5"/>
    <p:sldId id="356" r:id="rId6"/>
    <p:sldId id="343" r:id="rId7"/>
    <p:sldId id="354" r:id="rId8"/>
    <p:sldId id="351" r:id="rId9"/>
    <p:sldId id="362" r:id="rId10"/>
    <p:sldId id="368" r:id="rId11"/>
    <p:sldId id="363" r:id="rId12"/>
    <p:sldId id="369" r:id="rId13"/>
    <p:sldId id="370" r:id="rId14"/>
    <p:sldId id="336" r:id="rId15"/>
    <p:sldId id="352" r:id="rId16"/>
    <p:sldId id="349" r:id="rId17"/>
    <p:sldId id="364" r:id="rId18"/>
    <p:sldId id="365" r:id="rId19"/>
    <p:sldId id="341" r:id="rId20"/>
    <p:sldId id="347" r:id="rId21"/>
    <p:sldId id="320" r:id="rId22"/>
    <p:sldId id="321" r:id="rId23"/>
    <p:sldId id="348" r:id="rId24"/>
  </p:sldIdLst>
  <p:sldSz cx="9144000" cy="6858000" type="screen4x3"/>
  <p:notesSz cx="6858000" cy="9144000"/>
  <p:custDataLst>
    <p:tags r:id="rId26"/>
  </p:custDataLst>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FF7C80"/>
    <a:srgbClr val="3CE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6" autoAdjust="0"/>
    <p:restoredTop sz="94660"/>
  </p:normalViewPr>
  <p:slideViewPr>
    <p:cSldViewPr>
      <p:cViewPr varScale="1">
        <p:scale>
          <a:sx n="87" d="100"/>
          <a:sy n="87" d="100"/>
        </p:scale>
        <p:origin x="-138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1050;&#1085;&#1080;&#1075;&#1072;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1050;&#1085;&#1080;&#1075;&#1072;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barChart>
        <c:barDir val="col"/>
        <c:grouping val="clustered"/>
        <c:varyColors val="0"/>
        <c:ser>
          <c:idx val="0"/>
          <c:order val="0"/>
          <c:tx>
            <c:strRef>
              <c:f>Лист1!$A$2</c:f>
              <c:strCache>
                <c:ptCount val="1"/>
                <c:pt idx="0">
                  <c:v>Количество КПК</c:v>
                </c:pt>
              </c:strCache>
            </c:strRef>
          </c:tx>
          <c:invertIfNegative val="0"/>
          <c:dLbls>
            <c:showLegendKey val="0"/>
            <c:showVal val="1"/>
            <c:showCatName val="0"/>
            <c:showSerName val="0"/>
            <c:showPercent val="0"/>
            <c:showBubbleSize val="0"/>
            <c:showLeaderLines val="0"/>
          </c:dLbls>
          <c:cat>
            <c:strRef>
              <c:f>Лист1!$B$1:$D$1</c:f>
              <c:strCache>
                <c:ptCount val="3"/>
                <c:pt idx="0">
                  <c:v>2012-2013 гг</c:v>
                </c:pt>
                <c:pt idx="1">
                  <c:v>2013-2014 гг</c:v>
                </c:pt>
                <c:pt idx="2">
                  <c:v>2014-2015 гг</c:v>
                </c:pt>
              </c:strCache>
            </c:strRef>
          </c:cat>
          <c:val>
            <c:numRef>
              <c:f>Лист1!$B$2:$D$2</c:f>
              <c:numCache>
                <c:formatCode>General</c:formatCode>
                <c:ptCount val="3"/>
                <c:pt idx="0">
                  <c:v>2</c:v>
                </c:pt>
                <c:pt idx="1">
                  <c:v>9</c:v>
                </c:pt>
                <c:pt idx="2">
                  <c:v>16</c:v>
                </c:pt>
              </c:numCache>
            </c:numRef>
          </c:val>
        </c:ser>
        <c:ser>
          <c:idx val="1"/>
          <c:order val="1"/>
          <c:tx>
            <c:strRef>
              <c:f>Лист1!$A$3</c:f>
              <c:strCache>
                <c:ptCount val="1"/>
                <c:pt idx="0">
                  <c:v>Количество участников</c:v>
                </c:pt>
              </c:strCache>
            </c:strRef>
          </c:tx>
          <c:invertIfNegative val="0"/>
          <c:dLbls>
            <c:showLegendKey val="0"/>
            <c:showVal val="1"/>
            <c:showCatName val="0"/>
            <c:showSerName val="0"/>
            <c:showPercent val="0"/>
            <c:showBubbleSize val="0"/>
            <c:showLeaderLines val="0"/>
          </c:dLbls>
          <c:cat>
            <c:strRef>
              <c:f>Лист1!$B$1:$D$1</c:f>
              <c:strCache>
                <c:ptCount val="3"/>
                <c:pt idx="0">
                  <c:v>2012-2013 гг</c:v>
                </c:pt>
                <c:pt idx="1">
                  <c:v>2013-2014 гг</c:v>
                </c:pt>
                <c:pt idx="2">
                  <c:v>2014-2015 гг</c:v>
                </c:pt>
              </c:strCache>
            </c:strRef>
          </c:cat>
          <c:val>
            <c:numRef>
              <c:f>Лист1!$B$3:$D$3</c:f>
              <c:numCache>
                <c:formatCode>General</c:formatCode>
                <c:ptCount val="3"/>
                <c:pt idx="0">
                  <c:v>13</c:v>
                </c:pt>
                <c:pt idx="1">
                  <c:v>36</c:v>
                </c:pt>
                <c:pt idx="2">
                  <c:v>115</c:v>
                </c:pt>
              </c:numCache>
            </c:numRef>
          </c:val>
        </c:ser>
        <c:dLbls>
          <c:showLegendKey val="0"/>
          <c:showVal val="0"/>
          <c:showCatName val="0"/>
          <c:showSerName val="0"/>
          <c:showPercent val="0"/>
          <c:showBubbleSize val="0"/>
        </c:dLbls>
        <c:gapWidth val="150"/>
        <c:axId val="97805312"/>
        <c:axId val="42969344"/>
      </c:barChart>
      <c:catAx>
        <c:axId val="97805312"/>
        <c:scaling>
          <c:orientation val="minMax"/>
        </c:scaling>
        <c:delete val="0"/>
        <c:axPos val="b"/>
        <c:majorTickMark val="out"/>
        <c:minorTickMark val="none"/>
        <c:tickLblPos val="nextTo"/>
        <c:crossAx val="42969344"/>
        <c:crosses val="autoZero"/>
        <c:auto val="1"/>
        <c:lblAlgn val="ctr"/>
        <c:lblOffset val="100"/>
        <c:noMultiLvlLbl val="0"/>
      </c:catAx>
      <c:valAx>
        <c:axId val="42969344"/>
        <c:scaling>
          <c:orientation val="minMax"/>
        </c:scaling>
        <c:delete val="0"/>
        <c:axPos val="l"/>
        <c:majorGridlines/>
        <c:numFmt formatCode="General" sourceLinked="1"/>
        <c:majorTickMark val="out"/>
        <c:minorTickMark val="none"/>
        <c:tickLblPos val="nextTo"/>
        <c:crossAx val="9780531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Количество участников курсов переподоготовки</a:t>
            </a:r>
          </a:p>
        </c:rich>
      </c:tx>
      <c:layout/>
      <c:overlay val="0"/>
    </c:title>
    <c:autoTitleDeleted val="0"/>
    <c:plotArea>
      <c:layout>
        <c:manualLayout>
          <c:layoutTarget val="inner"/>
          <c:xMode val="edge"/>
          <c:yMode val="edge"/>
          <c:x val="8.2912737956652161E-2"/>
          <c:y val="0.21515882113118298"/>
          <c:w val="0.9170872620433479"/>
          <c:h val="0.69931326216746392"/>
        </c:manualLayout>
      </c:layout>
      <c:barChart>
        <c:barDir val="col"/>
        <c:grouping val="clustered"/>
        <c:varyColors val="0"/>
        <c:ser>
          <c:idx val="0"/>
          <c:order val="0"/>
          <c:tx>
            <c:strRef>
              <c:f>Лист1!$A$10</c:f>
              <c:strCache>
                <c:ptCount val="1"/>
                <c:pt idx="0">
                  <c:v>Количество участников</c:v>
                </c:pt>
              </c:strCache>
            </c:strRef>
          </c:tx>
          <c:invertIfNegative val="0"/>
          <c:dLbls>
            <c:showLegendKey val="0"/>
            <c:showVal val="1"/>
            <c:showCatName val="0"/>
            <c:showSerName val="0"/>
            <c:showPercent val="0"/>
            <c:showBubbleSize val="0"/>
            <c:showLeaderLines val="0"/>
          </c:dLbls>
          <c:cat>
            <c:strRef>
              <c:f>Лист1!$B$9:$D$9</c:f>
              <c:strCache>
                <c:ptCount val="3"/>
                <c:pt idx="0">
                  <c:v>2012-2013 гг</c:v>
                </c:pt>
                <c:pt idx="1">
                  <c:v>2013-2014 гг</c:v>
                </c:pt>
                <c:pt idx="2">
                  <c:v>2014-2015 гг</c:v>
                </c:pt>
              </c:strCache>
            </c:strRef>
          </c:cat>
          <c:val>
            <c:numRef>
              <c:f>Лист1!$B$10:$D$10</c:f>
              <c:numCache>
                <c:formatCode>General</c:formatCode>
                <c:ptCount val="3"/>
                <c:pt idx="0">
                  <c:v>23</c:v>
                </c:pt>
                <c:pt idx="1">
                  <c:v>41</c:v>
                </c:pt>
                <c:pt idx="2">
                  <c:v>280</c:v>
                </c:pt>
              </c:numCache>
            </c:numRef>
          </c:val>
        </c:ser>
        <c:dLbls>
          <c:showLegendKey val="0"/>
          <c:showVal val="0"/>
          <c:showCatName val="0"/>
          <c:showSerName val="0"/>
          <c:showPercent val="0"/>
          <c:showBubbleSize val="0"/>
        </c:dLbls>
        <c:gapWidth val="150"/>
        <c:axId val="98365952"/>
        <c:axId val="42973376"/>
      </c:barChart>
      <c:catAx>
        <c:axId val="98365952"/>
        <c:scaling>
          <c:orientation val="minMax"/>
        </c:scaling>
        <c:delete val="0"/>
        <c:axPos val="b"/>
        <c:majorTickMark val="out"/>
        <c:minorTickMark val="none"/>
        <c:tickLblPos val="nextTo"/>
        <c:crossAx val="42973376"/>
        <c:crosses val="autoZero"/>
        <c:auto val="1"/>
        <c:lblAlgn val="ctr"/>
        <c:lblOffset val="100"/>
        <c:noMultiLvlLbl val="0"/>
      </c:catAx>
      <c:valAx>
        <c:axId val="42973376"/>
        <c:scaling>
          <c:orientation val="minMax"/>
        </c:scaling>
        <c:delete val="0"/>
        <c:axPos val="l"/>
        <c:majorGridlines/>
        <c:numFmt formatCode="General" sourceLinked="1"/>
        <c:majorTickMark val="out"/>
        <c:minorTickMark val="none"/>
        <c:tickLblPos val="nextTo"/>
        <c:crossAx val="98365952"/>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31D321-76C9-4897-9F2A-8C2E38BDDBD8}" type="doc">
      <dgm:prSet loTypeId="urn:microsoft.com/office/officeart/2005/8/layout/process3" loCatId="process" qsTypeId="urn:microsoft.com/office/officeart/2005/8/quickstyle/3d1" qsCatId="3D" csTypeId="urn:microsoft.com/office/officeart/2005/8/colors/accent1_2" csCatId="accent1" phldr="1"/>
      <dgm:spPr/>
      <dgm:t>
        <a:bodyPr/>
        <a:lstStyle/>
        <a:p>
          <a:endParaRPr lang="ru-RU"/>
        </a:p>
      </dgm:t>
    </dgm:pt>
    <dgm:pt modelId="{00BF74AD-C222-4EB2-9C8F-D41538A293D1}">
      <dgm:prSet custT="1"/>
      <dgm:spPr/>
      <dgm:t>
        <a:bodyPr/>
        <a:lstStyle/>
        <a:p>
          <a:pPr rtl="0"/>
          <a:r>
            <a:rPr lang="ru-RU" sz="1600" dirty="0" smtClean="0">
              <a:solidFill>
                <a:schemeClr val="tx1"/>
              </a:solidFill>
            </a:rPr>
            <a:t>Заочная форма обучения</a:t>
          </a:r>
          <a:endParaRPr lang="ru-RU" sz="1600" dirty="0">
            <a:solidFill>
              <a:schemeClr val="tx1"/>
            </a:solidFill>
          </a:endParaRPr>
        </a:p>
      </dgm:t>
    </dgm:pt>
    <dgm:pt modelId="{1C3954AC-CD2E-4A02-AC7B-DA935133350C}" type="parTrans" cxnId="{EFA93E98-A54B-46D1-82C6-912BFD909FF8}">
      <dgm:prSet/>
      <dgm:spPr/>
      <dgm:t>
        <a:bodyPr/>
        <a:lstStyle/>
        <a:p>
          <a:endParaRPr lang="ru-RU"/>
        </a:p>
      </dgm:t>
    </dgm:pt>
    <dgm:pt modelId="{1DF3ADC1-EE5D-492B-B829-427755D5883F}" type="sibTrans" cxnId="{EFA93E98-A54B-46D1-82C6-912BFD909FF8}">
      <dgm:prSet/>
      <dgm:spPr/>
      <dgm:t>
        <a:bodyPr/>
        <a:lstStyle/>
        <a:p>
          <a:endParaRPr lang="ru-RU"/>
        </a:p>
      </dgm:t>
    </dgm:pt>
    <dgm:pt modelId="{B6E7C787-5315-4E29-B92C-9A75A6945812}">
      <dgm:prSet custT="1"/>
      <dgm:spPr/>
      <dgm:t>
        <a:bodyPr/>
        <a:lstStyle/>
        <a:p>
          <a:pPr rtl="0"/>
          <a:r>
            <a:rPr lang="ru-RU" sz="1600" dirty="0" smtClean="0">
              <a:solidFill>
                <a:schemeClr val="tx1"/>
              </a:solidFill>
            </a:rPr>
            <a:t>Магистратура</a:t>
          </a:r>
          <a:endParaRPr lang="ru-RU" sz="1600" dirty="0">
            <a:solidFill>
              <a:schemeClr val="tx1"/>
            </a:solidFill>
          </a:endParaRPr>
        </a:p>
      </dgm:t>
    </dgm:pt>
    <dgm:pt modelId="{CD636AE2-30DE-4076-BF06-F8D53BA92DAF}" type="parTrans" cxnId="{23D74C74-6532-464E-9A5F-8F178F9186BA}">
      <dgm:prSet/>
      <dgm:spPr/>
      <dgm:t>
        <a:bodyPr/>
        <a:lstStyle/>
        <a:p>
          <a:endParaRPr lang="ru-RU"/>
        </a:p>
      </dgm:t>
    </dgm:pt>
    <dgm:pt modelId="{C46710F0-53E9-4900-B277-3879881057F3}" type="sibTrans" cxnId="{23D74C74-6532-464E-9A5F-8F178F9186BA}">
      <dgm:prSet/>
      <dgm:spPr/>
      <dgm:t>
        <a:bodyPr/>
        <a:lstStyle/>
        <a:p>
          <a:endParaRPr lang="ru-RU"/>
        </a:p>
      </dgm:t>
    </dgm:pt>
    <dgm:pt modelId="{50569534-99C6-4608-A3C2-7A1BB1DE9BA4}">
      <dgm:prSet custT="1"/>
      <dgm:spPr/>
      <dgm:t>
        <a:bodyPr/>
        <a:lstStyle/>
        <a:p>
          <a:pPr rtl="0"/>
          <a:r>
            <a:rPr lang="ru-RU" sz="1600" dirty="0" smtClean="0">
              <a:solidFill>
                <a:schemeClr val="tx1"/>
              </a:solidFill>
            </a:rPr>
            <a:t>Дополнительное</a:t>
          </a:r>
          <a:r>
            <a:rPr lang="ru-RU" sz="1400" dirty="0" smtClean="0">
              <a:solidFill>
                <a:schemeClr val="tx1"/>
              </a:solidFill>
            </a:rPr>
            <a:t> образование</a:t>
          </a:r>
          <a:endParaRPr lang="ru-RU" sz="1400" dirty="0">
            <a:solidFill>
              <a:schemeClr val="tx1"/>
            </a:solidFill>
          </a:endParaRPr>
        </a:p>
      </dgm:t>
    </dgm:pt>
    <dgm:pt modelId="{E21DC69D-AB73-4BB7-AE1D-5449BFA279EB}" type="parTrans" cxnId="{1863EFBE-4BDA-417F-839D-D114F7F1627C}">
      <dgm:prSet/>
      <dgm:spPr/>
      <dgm:t>
        <a:bodyPr/>
        <a:lstStyle/>
        <a:p>
          <a:endParaRPr lang="ru-RU"/>
        </a:p>
      </dgm:t>
    </dgm:pt>
    <dgm:pt modelId="{4C18AF3E-06C6-4C2C-A0E7-B44035A0F650}" type="sibTrans" cxnId="{1863EFBE-4BDA-417F-839D-D114F7F1627C}">
      <dgm:prSet/>
      <dgm:spPr/>
      <dgm:t>
        <a:bodyPr/>
        <a:lstStyle/>
        <a:p>
          <a:endParaRPr lang="ru-RU"/>
        </a:p>
      </dgm:t>
    </dgm:pt>
    <dgm:pt modelId="{C45EAEDD-60E3-4DCF-91A5-9211354FBEDE}">
      <dgm:prSet/>
      <dgm:spPr/>
      <dgm:t>
        <a:bodyPr/>
        <a:lstStyle/>
        <a:p>
          <a:r>
            <a:rPr lang="ru-RU" dirty="0" smtClean="0"/>
            <a:t>3 направления подготовки </a:t>
          </a:r>
          <a:endParaRPr lang="ru-RU" dirty="0"/>
        </a:p>
      </dgm:t>
    </dgm:pt>
    <dgm:pt modelId="{8F9581E5-0CC8-4959-8DA8-AADF7088EB9A}" type="parTrans" cxnId="{BCC262EE-EE45-41E6-90B9-D88AD3491BE3}">
      <dgm:prSet/>
      <dgm:spPr/>
      <dgm:t>
        <a:bodyPr/>
        <a:lstStyle/>
        <a:p>
          <a:endParaRPr lang="ru-RU"/>
        </a:p>
      </dgm:t>
    </dgm:pt>
    <dgm:pt modelId="{401B8E84-4C1E-4A00-8122-AE5908DD1362}" type="sibTrans" cxnId="{BCC262EE-EE45-41E6-90B9-D88AD3491BE3}">
      <dgm:prSet/>
      <dgm:spPr/>
      <dgm:t>
        <a:bodyPr/>
        <a:lstStyle/>
        <a:p>
          <a:endParaRPr lang="ru-RU"/>
        </a:p>
      </dgm:t>
    </dgm:pt>
    <dgm:pt modelId="{4FA6F933-7187-42DD-9E6D-85DA8F63484A}">
      <dgm:prSet/>
      <dgm:spPr/>
      <dgm:t>
        <a:bodyPr/>
        <a:lstStyle/>
        <a:p>
          <a:endParaRPr lang="ru-RU" dirty="0"/>
        </a:p>
      </dgm:t>
    </dgm:pt>
    <dgm:pt modelId="{C1391A65-A12C-432F-9F8F-CB0444EB5952}" type="parTrans" cxnId="{CF4BCC16-123D-4721-B37D-022232EB4F3C}">
      <dgm:prSet/>
      <dgm:spPr/>
      <dgm:t>
        <a:bodyPr/>
        <a:lstStyle/>
        <a:p>
          <a:endParaRPr lang="ru-RU"/>
        </a:p>
      </dgm:t>
    </dgm:pt>
    <dgm:pt modelId="{075FF400-CE32-45BD-BBA4-2C4656B80F45}" type="sibTrans" cxnId="{CF4BCC16-123D-4721-B37D-022232EB4F3C}">
      <dgm:prSet/>
      <dgm:spPr/>
      <dgm:t>
        <a:bodyPr/>
        <a:lstStyle/>
        <a:p>
          <a:endParaRPr lang="ru-RU"/>
        </a:p>
      </dgm:t>
    </dgm:pt>
    <dgm:pt modelId="{F4151F6E-1984-4022-8E02-467E10AB7A45}">
      <dgm:prSet/>
      <dgm:spPr/>
      <dgm:t>
        <a:bodyPr/>
        <a:lstStyle/>
        <a:p>
          <a:r>
            <a:rPr lang="ru-RU" dirty="0" smtClean="0"/>
            <a:t>2 факультета</a:t>
          </a:r>
          <a:endParaRPr lang="ru-RU" dirty="0"/>
        </a:p>
      </dgm:t>
    </dgm:pt>
    <dgm:pt modelId="{40EEE927-E00F-4265-A321-A87F9B634527}" type="parTrans" cxnId="{98FF204A-FA79-4AF6-9536-45E8FF947D29}">
      <dgm:prSet/>
      <dgm:spPr/>
      <dgm:t>
        <a:bodyPr/>
        <a:lstStyle/>
        <a:p>
          <a:endParaRPr lang="ru-RU"/>
        </a:p>
      </dgm:t>
    </dgm:pt>
    <dgm:pt modelId="{07401F67-631C-4024-94EF-600D9528E4CC}" type="sibTrans" cxnId="{98FF204A-FA79-4AF6-9536-45E8FF947D29}">
      <dgm:prSet/>
      <dgm:spPr/>
      <dgm:t>
        <a:bodyPr/>
        <a:lstStyle/>
        <a:p>
          <a:endParaRPr lang="ru-RU"/>
        </a:p>
      </dgm:t>
    </dgm:pt>
    <dgm:pt modelId="{DCA8DE96-E022-4C41-A712-24BF3D31A43E}">
      <dgm:prSet/>
      <dgm:spPr/>
      <dgm:t>
        <a:bodyPr/>
        <a:lstStyle/>
        <a:p>
          <a:r>
            <a:rPr lang="ru-RU" dirty="0" smtClean="0"/>
            <a:t>7 курсов</a:t>
          </a:r>
          <a:endParaRPr lang="ru-RU" dirty="0"/>
        </a:p>
      </dgm:t>
    </dgm:pt>
    <dgm:pt modelId="{9336555C-6FF6-4708-8E62-B1428A80D229}" type="parTrans" cxnId="{B0F29114-9E13-4379-AF0A-86C88C655D30}">
      <dgm:prSet/>
      <dgm:spPr/>
      <dgm:t>
        <a:bodyPr/>
        <a:lstStyle/>
        <a:p>
          <a:endParaRPr lang="ru-RU"/>
        </a:p>
      </dgm:t>
    </dgm:pt>
    <dgm:pt modelId="{83B42055-884F-438D-9CF6-7BC1CD20BD91}" type="sibTrans" cxnId="{B0F29114-9E13-4379-AF0A-86C88C655D30}">
      <dgm:prSet/>
      <dgm:spPr/>
      <dgm:t>
        <a:bodyPr/>
        <a:lstStyle/>
        <a:p>
          <a:endParaRPr lang="ru-RU"/>
        </a:p>
      </dgm:t>
    </dgm:pt>
    <dgm:pt modelId="{EA34A7CC-25A9-400C-8C70-95A5C409E120}">
      <dgm:prSet/>
      <dgm:spPr/>
      <dgm:t>
        <a:bodyPr/>
        <a:lstStyle/>
        <a:p>
          <a:r>
            <a:rPr lang="ru-RU" dirty="0" smtClean="0"/>
            <a:t>3 преподавателя</a:t>
          </a:r>
          <a:endParaRPr lang="ru-RU" dirty="0"/>
        </a:p>
      </dgm:t>
    </dgm:pt>
    <dgm:pt modelId="{E95E9B9B-AEC1-41AF-BC27-D8AF1FA131CA}" type="parTrans" cxnId="{AE2CA5DF-D6E8-4B6A-8B06-7B6DDB933C6F}">
      <dgm:prSet/>
      <dgm:spPr/>
      <dgm:t>
        <a:bodyPr/>
        <a:lstStyle/>
        <a:p>
          <a:endParaRPr lang="ru-RU"/>
        </a:p>
      </dgm:t>
    </dgm:pt>
    <dgm:pt modelId="{8011A343-A7A4-416B-86ED-F26A5DB7DCF1}" type="sibTrans" cxnId="{AE2CA5DF-D6E8-4B6A-8B06-7B6DDB933C6F}">
      <dgm:prSet/>
      <dgm:spPr/>
      <dgm:t>
        <a:bodyPr/>
        <a:lstStyle/>
        <a:p>
          <a:endParaRPr lang="ru-RU"/>
        </a:p>
      </dgm:t>
    </dgm:pt>
    <dgm:pt modelId="{8F025FB3-08D7-4BD3-A60A-42FA7512166F}">
      <dgm:prSet/>
      <dgm:spPr/>
      <dgm:t>
        <a:bodyPr/>
        <a:lstStyle/>
        <a:p>
          <a:r>
            <a:rPr lang="ru-RU" dirty="0" smtClean="0"/>
            <a:t>6 курсов переподготовки </a:t>
          </a:r>
          <a:endParaRPr lang="ru-RU" dirty="0"/>
        </a:p>
      </dgm:t>
    </dgm:pt>
    <dgm:pt modelId="{B41E4C47-8BCB-46D3-90C2-52B7CDF383AA}" type="parTrans" cxnId="{49D2D381-B096-4C70-BE09-3F1CFD6C30B3}">
      <dgm:prSet/>
      <dgm:spPr/>
      <dgm:t>
        <a:bodyPr/>
        <a:lstStyle/>
        <a:p>
          <a:endParaRPr lang="ru-RU"/>
        </a:p>
      </dgm:t>
    </dgm:pt>
    <dgm:pt modelId="{5C8A57EF-0F86-40BA-B700-E450D457391E}" type="sibTrans" cxnId="{49D2D381-B096-4C70-BE09-3F1CFD6C30B3}">
      <dgm:prSet/>
      <dgm:spPr/>
      <dgm:t>
        <a:bodyPr/>
        <a:lstStyle/>
        <a:p>
          <a:endParaRPr lang="ru-RU"/>
        </a:p>
      </dgm:t>
    </dgm:pt>
    <dgm:pt modelId="{BD819401-442C-463F-ADD1-B615AAA91270}">
      <dgm:prSet/>
      <dgm:spPr/>
      <dgm:t>
        <a:bodyPr/>
        <a:lstStyle/>
        <a:p>
          <a:r>
            <a:rPr lang="ru-RU" dirty="0" smtClean="0"/>
            <a:t>16 КПК</a:t>
          </a:r>
          <a:endParaRPr lang="ru-RU" dirty="0"/>
        </a:p>
      </dgm:t>
    </dgm:pt>
    <dgm:pt modelId="{281E2C9F-EF96-44C5-A7B2-7D8E8A6DA737}" type="parTrans" cxnId="{1371F2DA-D56E-45DF-B540-C5F286937BA6}">
      <dgm:prSet/>
      <dgm:spPr/>
      <dgm:t>
        <a:bodyPr/>
        <a:lstStyle/>
        <a:p>
          <a:endParaRPr lang="ru-RU"/>
        </a:p>
      </dgm:t>
    </dgm:pt>
    <dgm:pt modelId="{895BF2B2-76DB-4C03-A43D-F5189EBA7FA7}" type="sibTrans" cxnId="{1371F2DA-D56E-45DF-B540-C5F286937BA6}">
      <dgm:prSet/>
      <dgm:spPr/>
      <dgm:t>
        <a:bodyPr/>
        <a:lstStyle/>
        <a:p>
          <a:endParaRPr lang="ru-RU"/>
        </a:p>
      </dgm:t>
    </dgm:pt>
    <dgm:pt modelId="{0552E56C-EA5E-451B-8D7B-F06B92EE156B}" type="pres">
      <dgm:prSet presAssocID="{FA31D321-76C9-4897-9F2A-8C2E38BDDBD8}" presName="linearFlow" presStyleCnt="0">
        <dgm:presLayoutVars>
          <dgm:dir/>
          <dgm:animLvl val="lvl"/>
          <dgm:resizeHandles val="exact"/>
        </dgm:presLayoutVars>
      </dgm:prSet>
      <dgm:spPr/>
      <dgm:t>
        <a:bodyPr/>
        <a:lstStyle/>
        <a:p>
          <a:endParaRPr lang="ru-RU"/>
        </a:p>
      </dgm:t>
    </dgm:pt>
    <dgm:pt modelId="{50CEA677-4937-41A9-9B00-E3824AFD0D45}" type="pres">
      <dgm:prSet presAssocID="{00BF74AD-C222-4EB2-9C8F-D41538A293D1}" presName="composite" presStyleCnt="0"/>
      <dgm:spPr/>
    </dgm:pt>
    <dgm:pt modelId="{A27DEC71-D7B8-4EA5-B508-65893E91AF45}" type="pres">
      <dgm:prSet presAssocID="{00BF74AD-C222-4EB2-9C8F-D41538A293D1}" presName="parTx" presStyleLbl="node1" presStyleIdx="0" presStyleCnt="3">
        <dgm:presLayoutVars>
          <dgm:chMax val="0"/>
          <dgm:chPref val="0"/>
          <dgm:bulletEnabled val="1"/>
        </dgm:presLayoutVars>
      </dgm:prSet>
      <dgm:spPr/>
      <dgm:t>
        <a:bodyPr/>
        <a:lstStyle/>
        <a:p>
          <a:endParaRPr lang="ru-RU"/>
        </a:p>
      </dgm:t>
    </dgm:pt>
    <dgm:pt modelId="{7142B61C-10E2-4BAF-AEAC-C6366F719C3F}" type="pres">
      <dgm:prSet presAssocID="{00BF74AD-C222-4EB2-9C8F-D41538A293D1}" presName="parSh" presStyleLbl="node1" presStyleIdx="0" presStyleCnt="3" custScaleY="173503"/>
      <dgm:spPr/>
      <dgm:t>
        <a:bodyPr/>
        <a:lstStyle/>
        <a:p>
          <a:endParaRPr lang="ru-RU"/>
        </a:p>
      </dgm:t>
    </dgm:pt>
    <dgm:pt modelId="{F6AD9470-1DA0-409A-A945-7DD20B620FB9}" type="pres">
      <dgm:prSet presAssocID="{00BF74AD-C222-4EB2-9C8F-D41538A293D1}" presName="desTx" presStyleLbl="fgAcc1" presStyleIdx="0" presStyleCnt="3" custLinFactNeighborX="5651" custLinFactNeighborY="23739">
        <dgm:presLayoutVars>
          <dgm:bulletEnabled val="1"/>
        </dgm:presLayoutVars>
      </dgm:prSet>
      <dgm:spPr/>
      <dgm:t>
        <a:bodyPr/>
        <a:lstStyle/>
        <a:p>
          <a:endParaRPr lang="ru-RU"/>
        </a:p>
      </dgm:t>
    </dgm:pt>
    <dgm:pt modelId="{40896156-E972-4A27-B314-11E692B2AAFA}" type="pres">
      <dgm:prSet presAssocID="{1DF3ADC1-EE5D-492B-B829-427755D5883F}" presName="sibTrans" presStyleLbl="sibTrans2D1" presStyleIdx="0" presStyleCnt="2" custAng="7927542" custLinFactY="-100000" custLinFactNeighborX="13019" custLinFactNeighborY="-164118"/>
      <dgm:spPr/>
      <dgm:t>
        <a:bodyPr/>
        <a:lstStyle/>
        <a:p>
          <a:endParaRPr lang="ru-RU"/>
        </a:p>
      </dgm:t>
    </dgm:pt>
    <dgm:pt modelId="{9CB889EA-DCFC-4997-9B42-9A2B0279711A}" type="pres">
      <dgm:prSet presAssocID="{1DF3ADC1-EE5D-492B-B829-427755D5883F}" presName="connTx" presStyleLbl="sibTrans2D1" presStyleIdx="0" presStyleCnt="2"/>
      <dgm:spPr/>
      <dgm:t>
        <a:bodyPr/>
        <a:lstStyle/>
        <a:p>
          <a:endParaRPr lang="ru-RU"/>
        </a:p>
      </dgm:t>
    </dgm:pt>
    <dgm:pt modelId="{C851D266-9856-4C72-97B4-AE339536F62B}" type="pres">
      <dgm:prSet presAssocID="{B6E7C787-5315-4E29-B92C-9A75A6945812}" presName="composite" presStyleCnt="0"/>
      <dgm:spPr/>
    </dgm:pt>
    <dgm:pt modelId="{42E0361D-CBE1-4789-BD79-7406118F07A5}" type="pres">
      <dgm:prSet presAssocID="{B6E7C787-5315-4E29-B92C-9A75A6945812}" presName="parTx" presStyleLbl="node1" presStyleIdx="0" presStyleCnt="3">
        <dgm:presLayoutVars>
          <dgm:chMax val="0"/>
          <dgm:chPref val="0"/>
          <dgm:bulletEnabled val="1"/>
        </dgm:presLayoutVars>
      </dgm:prSet>
      <dgm:spPr/>
      <dgm:t>
        <a:bodyPr/>
        <a:lstStyle/>
        <a:p>
          <a:endParaRPr lang="ru-RU"/>
        </a:p>
      </dgm:t>
    </dgm:pt>
    <dgm:pt modelId="{E37821A6-6008-486C-9037-D334A4FEB33F}" type="pres">
      <dgm:prSet presAssocID="{B6E7C787-5315-4E29-B92C-9A75A6945812}" presName="parSh" presStyleLbl="node1" presStyleIdx="1" presStyleCnt="3" custScaleY="170484"/>
      <dgm:spPr/>
      <dgm:t>
        <a:bodyPr/>
        <a:lstStyle/>
        <a:p>
          <a:endParaRPr lang="ru-RU"/>
        </a:p>
      </dgm:t>
    </dgm:pt>
    <dgm:pt modelId="{CCA43CAD-CF0F-4536-B59B-B0368FBA5CBC}" type="pres">
      <dgm:prSet presAssocID="{B6E7C787-5315-4E29-B92C-9A75A6945812}" presName="desTx" presStyleLbl="fgAcc1" presStyleIdx="1" presStyleCnt="3" custScaleX="121082" custLinFactNeighborX="2595" custLinFactNeighborY="18493">
        <dgm:presLayoutVars>
          <dgm:bulletEnabled val="1"/>
        </dgm:presLayoutVars>
      </dgm:prSet>
      <dgm:spPr/>
      <dgm:t>
        <a:bodyPr/>
        <a:lstStyle/>
        <a:p>
          <a:endParaRPr lang="ru-RU"/>
        </a:p>
      </dgm:t>
    </dgm:pt>
    <dgm:pt modelId="{392AABFB-5B52-43CA-A7F3-43FE98604039}" type="pres">
      <dgm:prSet presAssocID="{C46710F0-53E9-4900-B277-3879881057F3}" presName="sibTrans" presStyleLbl="sibTrans2D1" presStyleIdx="1" presStyleCnt="2" custAng="3631853" custLinFactY="-100000" custLinFactNeighborX="-46079" custLinFactNeighborY="-173563"/>
      <dgm:spPr/>
      <dgm:t>
        <a:bodyPr/>
        <a:lstStyle/>
        <a:p>
          <a:endParaRPr lang="ru-RU"/>
        </a:p>
      </dgm:t>
    </dgm:pt>
    <dgm:pt modelId="{D7692917-9D08-4D53-81F5-A5F4762AC3D7}" type="pres">
      <dgm:prSet presAssocID="{C46710F0-53E9-4900-B277-3879881057F3}" presName="connTx" presStyleLbl="sibTrans2D1" presStyleIdx="1" presStyleCnt="2"/>
      <dgm:spPr/>
      <dgm:t>
        <a:bodyPr/>
        <a:lstStyle/>
        <a:p>
          <a:endParaRPr lang="ru-RU"/>
        </a:p>
      </dgm:t>
    </dgm:pt>
    <dgm:pt modelId="{65701280-90F6-4592-9622-C463662767D4}" type="pres">
      <dgm:prSet presAssocID="{50569534-99C6-4608-A3C2-7A1BB1DE9BA4}" presName="composite" presStyleCnt="0"/>
      <dgm:spPr/>
    </dgm:pt>
    <dgm:pt modelId="{C8200157-5666-4A55-BB08-89E8D5FC9F8F}" type="pres">
      <dgm:prSet presAssocID="{50569534-99C6-4608-A3C2-7A1BB1DE9BA4}" presName="parTx" presStyleLbl="node1" presStyleIdx="1" presStyleCnt="3">
        <dgm:presLayoutVars>
          <dgm:chMax val="0"/>
          <dgm:chPref val="0"/>
          <dgm:bulletEnabled val="1"/>
        </dgm:presLayoutVars>
      </dgm:prSet>
      <dgm:spPr/>
      <dgm:t>
        <a:bodyPr/>
        <a:lstStyle/>
        <a:p>
          <a:endParaRPr lang="ru-RU"/>
        </a:p>
      </dgm:t>
    </dgm:pt>
    <dgm:pt modelId="{EA48CFAD-3995-4105-816A-1F6E5FF25ED8}" type="pres">
      <dgm:prSet presAssocID="{50569534-99C6-4608-A3C2-7A1BB1DE9BA4}" presName="parSh" presStyleLbl="node1" presStyleIdx="2" presStyleCnt="3" custScaleX="107705" custScaleY="150539"/>
      <dgm:spPr/>
      <dgm:t>
        <a:bodyPr/>
        <a:lstStyle/>
        <a:p>
          <a:endParaRPr lang="ru-RU"/>
        </a:p>
      </dgm:t>
    </dgm:pt>
    <dgm:pt modelId="{321C746A-33BD-4230-907E-338BABBDD272}" type="pres">
      <dgm:prSet presAssocID="{50569534-99C6-4608-A3C2-7A1BB1DE9BA4}" presName="desTx" presStyleLbl="fgAcc1" presStyleIdx="2" presStyleCnt="3" custLinFactNeighborX="-9121" custLinFactNeighborY="11637">
        <dgm:presLayoutVars>
          <dgm:bulletEnabled val="1"/>
        </dgm:presLayoutVars>
      </dgm:prSet>
      <dgm:spPr/>
      <dgm:t>
        <a:bodyPr/>
        <a:lstStyle/>
        <a:p>
          <a:endParaRPr lang="ru-RU"/>
        </a:p>
      </dgm:t>
    </dgm:pt>
  </dgm:ptLst>
  <dgm:cxnLst>
    <dgm:cxn modelId="{AE2CA5DF-D6E8-4B6A-8B06-7B6DDB933C6F}" srcId="{B6E7C787-5315-4E29-B92C-9A75A6945812}" destId="{EA34A7CC-25A9-400C-8C70-95A5C409E120}" srcOrd="1" destOrd="0" parTransId="{E95E9B9B-AEC1-41AF-BC27-D8AF1FA131CA}" sibTransId="{8011A343-A7A4-416B-86ED-F26A5DB7DCF1}"/>
    <dgm:cxn modelId="{EFA93E98-A54B-46D1-82C6-912BFD909FF8}" srcId="{FA31D321-76C9-4897-9F2A-8C2E38BDDBD8}" destId="{00BF74AD-C222-4EB2-9C8F-D41538A293D1}" srcOrd="0" destOrd="0" parTransId="{1C3954AC-CD2E-4A02-AC7B-DA935133350C}" sibTransId="{1DF3ADC1-EE5D-492B-B829-427755D5883F}"/>
    <dgm:cxn modelId="{B0F29114-9E13-4379-AF0A-86C88C655D30}" srcId="{B6E7C787-5315-4E29-B92C-9A75A6945812}" destId="{DCA8DE96-E022-4C41-A712-24BF3D31A43E}" srcOrd="0" destOrd="0" parTransId="{9336555C-6FF6-4708-8E62-B1428A80D229}" sibTransId="{83B42055-884F-438D-9CF6-7BC1CD20BD91}"/>
    <dgm:cxn modelId="{49D2D381-B096-4C70-BE09-3F1CFD6C30B3}" srcId="{50569534-99C6-4608-A3C2-7A1BB1DE9BA4}" destId="{8F025FB3-08D7-4BD3-A60A-42FA7512166F}" srcOrd="0" destOrd="0" parTransId="{B41E4C47-8BCB-46D3-90C2-52B7CDF383AA}" sibTransId="{5C8A57EF-0F86-40BA-B700-E450D457391E}"/>
    <dgm:cxn modelId="{CF4BCC16-123D-4721-B37D-022232EB4F3C}" srcId="{00BF74AD-C222-4EB2-9C8F-D41538A293D1}" destId="{4FA6F933-7187-42DD-9E6D-85DA8F63484A}" srcOrd="2" destOrd="0" parTransId="{C1391A65-A12C-432F-9F8F-CB0444EB5952}" sibTransId="{075FF400-CE32-45BD-BBA4-2C4656B80F45}"/>
    <dgm:cxn modelId="{1863EFBE-4BDA-417F-839D-D114F7F1627C}" srcId="{FA31D321-76C9-4897-9F2A-8C2E38BDDBD8}" destId="{50569534-99C6-4608-A3C2-7A1BB1DE9BA4}" srcOrd="2" destOrd="0" parTransId="{E21DC69D-AB73-4BB7-AE1D-5449BFA279EB}" sibTransId="{4C18AF3E-06C6-4C2C-A0E7-B44035A0F650}"/>
    <dgm:cxn modelId="{D15FE279-AD17-4F33-B521-90EA179836F0}" type="presOf" srcId="{C46710F0-53E9-4900-B277-3879881057F3}" destId="{392AABFB-5B52-43CA-A7F3-43FE98604039}" srcOrd="0" destOrd="0" presId="urn:microsoft.com/office/officeart/2005/8/layout/process3"/>
    <dgm:cxn modelId="{4DF09857-E07F-4258-A88B-BDC170D685F6}" type="presOf" srcId="{50569534-99C6-4608-A3C2-7A1BB1DE9BA4}" destId="{EA48CFAD-3995-4105-816A-1F6E5FF25ED8}" srcOrd="1" destOrd="0" presId="urn:microsoft.com/office/officeart/2005/8/layout/process3"/>
    <dgm:cxn modelId="{23D74C74-6532-464E-9A5F-8F178F9186BA}" srcId="{FA31D321-76C9-4897-9F2A-8C2E38BDDBD8}" destId="{B6E7C787-5315-4E29-B92C-9A75A6945812}" srcOrd="1" destOrd="0" parTransId="{CD636AE2-30DE-4076-BF06-F8D53BA92DAF}" sibTransId="{C46710F0-53E9-4900-B277-3879881057F3}"/>
    <dgm:cxn modelId="{61F02C5E-A663-46CC-8427-A706A7AC2D28}" type="presOf" srcId="{B6E7C787-5315-4E29-B92C-9A75A6945812}" destId="{42E0361D-CBE1-4789-BD79-7406118F07A5}" srcOrd="0" destOrd="0" presId="urn:microsoft.com/office/officeart/2005/8/layout/process3"/>
    <dgm:cxn modelId="{EA6A76E8-1D36-4688-984F-72D018A1E327}" type="presOf" srcId="{DCA8DE96-E022-4C41-A712-24BF3D31A43E}" destId="{CCA43CAD-CF0F-4536-B59B-B0368FBA5CBC}" srcOrd="0" destOrd="0" presId="urn:microsoft.com/office/officeart/2005/8/layout/process3"/>
    <dgm:cxn modelId="{98FF204A-FA79-4AF6-9536-45E8FF947D29}" srcId="{00BF74AD-C222-4EB2-9C8F-D41538A293D1}" destId="{F4151F6E-1984-4022-8E02-467E10AB7A45}" srcOrd="0" destOrd="0" parTransId="{40EEE927-E00F-4265-A321-A87F9B634527}" sibTransId="{07401F67-631C-4024-94EF-600D9528E4CC}"/>
    <dgm:cxn modelId="{652DA592-FBD8-426A-9B57-E576AF4CA7A4}" type="presOf" srcId="{50569534-99C6-4608-A3C2-7A1BB1DE9BA4}" destId="{C8200157-5666-4A55-BB08-89E8D5FC9F8F}" srcOrd="0" destOrd="0" presId="urn:microsoft.com/office/officeart/2005/8/layout/process3"/>
    <dgm:cxn modelId="{20C7B5E6-0ADA-4929-A09B-CB58759F6A00}" type="presOf" srcId="{B6E7C787-5315-4E29-B92C-9A75A6945812}" destId="{E37821A6-6008-486C-9037-D334A4FEB33F}" srcOrd="1" destOrd="0" presId="urn:microsoft.com/office/officeart/2005/8/layout/process3"/>
    <dgm:cxn modelId="{BCC262EE-EE45-41E6-90B9-D88AD3491BE3}" srcId="{00BF74AD-C222-4EB2-9C8F-D41538A293D1}" destId="{C45EAEDD-60E3-4DCF-91A5-9211354FBEDE}" srcOrd="1" destOrd="0" parTransId="{8F9581E5-0CC8-4959-8DA8-AADF7088EB9A}" sibTransId="{401B8E84-4C1E-4A00-8122-AE5908DD1362}"/>
    <dgm:cxn modelId="{9F33AB86-E23E-40B1-B59C-B1F36C8E7FEE}" type="presOf" srcId="{EA34A7CC-25A9-400C-8C70-95A5C409E120}" destId="{CCA43CAD-CF0F-4536-B59B-B0368FBA5CBC}" srcOrd="0" destOrd="1" presId="urn:microsoft.com/office/officeart/2005/8/layout/process3"/>
    <dgm:cxn modelId="{CF197B86-E1D9-4847-B42A-76F7D96FD302}" type="presOf" srcId="{4FA6F933-7187-42DD-9E6D-85DA8F63484A}" destId="{F6AD9470-1DA0-409A-A945-7DD20B620FB9}" srcOrd="0" destOrd="2" presId="urn:microsoft.com/office/officeart/2005/8/layout/process3"/>
    <dgm:cxn modelId="{BF8496DC-969A-4067-99B9-A11A41683A3A}" type="presOf" srcId="{8F025FB3-08D7-4BD3-A60A-42FA7512166F}" destId="{321C746A-33BD-4230-907E-338BABBDD272}" srcOrd="0" destOrd="0" presId="urn:microsoft.com/office/officeart/2005/8/layout/process3"/>
    <dgm:cxn modelId="{635AA474-FD77-4B28-A768-74CAB0604A94}" type="presOf" srcId="{C46710F0-53E9-4900-B277-3879881057F3}" destId="{D7692917-9D08-4D53-81F5-A5F4762AC3D7}" srcOrd="1" destOrd="0" presId="urn:microsoft.com/office/officeart/2005/8/layout/process3"/>
    <dgm:cxn modelId="{C5CA1522-8063-452E-942B-ABA67669FF62}" type="presOf" srcId="{BD819401-442C-463F-ADD1-B615AAA91270}" destId="{321C746A-33BD-4230-907E-338BABBDD272}" srcOrd="0" destOrd="1" presId="urn:microsoft.com/office/officeart/2005/8/layout/process3"/>
    <dgm:cxn modelId="{F77A423A-8904-4FDD-8960-E2F37E9DC592}" type="presOf" srcId="{F4151F6E-1984-4022-8E02-467E10AB7A45}" destId="{F6AD9470-1DA0-409A-A945-7DD20B620FB9}" srcOrd="0" destOrd="0" presId="urn:microsoft.com/office/officeart/2005/8/layout/process3"/>
    <dgm:cxn modelId="{AD31BB09-AC40-4FB6-8273-6AECC0DFDC0F}" type="presOf" srcId="{1DF3ADC1-EE5D-492B-B829-427755D5883F}" destId="{40896156-E972-4A27-B314-11E692B2AAFA}" srcOrd="0" destOrd="0" presId="urn:microsoft.com/office/officeart/2005/8/layout/process3"/>
    <dgm:cxn modelId="{ED4AD050-7445-43A9-8AA9-C4A082642363}" type="presOf" srcId="{00BF74AD-C222-4EB2-9C8F-D41538A293D1}" destId="{7142B61C-10E2-4BAF-AEAC-C6366F719C3F}" srcOrd="1" destOrd="0" presId="urn:microsoft.com/office/officeart/2005/8/layout/process3"/>
    <dgm:cxn modelId="{FEEECFD0-1D8B-4BC8-88A7-EF96CDC71DD3}" type="presOf" srcId="{C45EAEDD-60E3-4DCF-91A5-9211354FBEDE}" destId="{F6AD9470-1DA0-409A-A945-7DD20B620FB9}" srcOrd="0" destOrd="1" presId="urn:microsoft.com/office/officeart/2005/8/layout/process3"/>
    <dgm:cxn modelId="{1371F2DA-D56E-45DF-B540-C5F286937BA6}" srcId="{50569534-99C6-4608-A3C2-7A1BB1DE9BA4}" destId="{BD819401-442C-463F-ADD1-B615AAA91270}" srcOrd="1" destOrd="0" parTransId="{281E2C9F-EF96-44C5-A7B2-7D8E8A6DA737}" sibTransId="{895BF2B2-76DB-4C03-A43D-F5189EBA7FA7}"/>
    <dgm:cxn modelId="{37CFBE0E-4961-45B9-B016-F58CEB3A9A2F}" type="presOf" srcId="{FA31D321-76C9-4897-9F2A-8C2E38BDDBD8}" destId="{0552E56C-EA5E-451B-8D7B-F06B92EE156B}" srcOrd="0" destOrd="0" presId="urn:microsoft.com/office/officeart/2005/8/layout/process3"/>
    <dgm:cxn modelId="{6D0F5EEF-362B-4EA8-B42F-18A418D8FD15}" type="presOf" srcId="{00BF74AD-C222-4EB2-9C8F-D41538A293D1}" destId="{A27DEC71-D7B8-4EA5-B508-65893E91AF45}" srcOrd="0" destOrd="0" presId="urn:microsoft.com/office/officeart/2005/8/layout/process3"/>
    <dgm:cxn modelId="{483C7346-FECF-4288-A22A-1231DCD809B3}" type="presOf" srcId="{1DF3ADC1-EE5D-492B-B829-427755D5883F}" destId="{9CB889EA-DCFC-4997-9B42-9A2B0279711A}" srcOrd="1" destOrd="0" presId="urn:microsoft.com/office/officeart/2005/8/layout/process3"/>
    <dgm:cxn modelId="{97AE3213-0865-484A-A2B2-6EE256DE7595}" type="presParOf" srcId="{0552E56C-EA5E-451B-8D7B-F06B92EE156B}" destId="{50CEA677-4937-41A9-9B00-E3824AFD0D45}" srcOrd="0" destOrd="0" presId="urn:microsoft.com/office/officeart/2005/8/layout/process3"/>
    <dgm:cxn modelId="{D77FCA38-170E-49A6-8A75-D9E176EF1184}" type="presParOf" srcId="{50CEA677-4937-41A9-9B00-E3824AFD0D45}" destId="{A27DEC71-D7B8-4EA5-B508-65893E91AF45}" srcOrd="0" destOrd="0" presId="urn:microsoft.com/office/officeart/2005/8/layout/process3"/>
    <dgm:cxn modelId="{AF9F0B37-E1F7-4721-821E-613F53EAA784}" type="presParOf" srcId="{50CEA677-4937-41A9-9B00-E3824AFD0D45}" destId="{7142B61C-10E2-4BAF-AEAC-C6366F719C3F}" srcOrd="1" destOrd="0" presId="urn:microsoft.com/office/officeart/2005/8/layout/process3"/>
    <dgm:cxn modelId="{CD9162F5-A92F-4584-98B2-82813B91733A}" type="presParOf" srcId="{50CEA677-4937-41A9-9B00-E3824AFD0D45}" destId="{F6AD9470-1DA0-409A-A945-7DD20B620FB9}" srcOrd="2" destOrd="0" presId="urn:microsoft.com/office/officeart/2005/8/layout/process3"/>
    <dgm:cxn modelId="{02937104-9061-494D-94CD-41F4ACC30FCD}" type="presParOf" srcId="{0552E56C-EA5E-451B-8D7B-F06B92EE156B}" destId="{40896156-E972-4A27-B314-11E692B2AAFA}" srcOrd="1" destOrd="0" presId="urn:microsoft.com/office/officeart/2005/8/layout/process3"/>
    <dgm:cxn modelId="{3892C6D6-E1B6-4CAC-92C6-1AD501DF7259}" type="presParOf" srcId="{40896156-E972-4A27-B314-11E692B2AAFA}" destId="{9CB889EA-DCFC-4997-9B42-9A2B0279711A}" srcOrd="0" destOrd="0" presId="urn:microsoft.com/office/officeart/2005/8/layout/process3"/>
    <dgm:cxn modelId="{6F5D0C0D-A748-4388-AF03-7F2587D75E5A}" type="presParOf" srcId="{0552E56C-EA5E-451B-8D7B-F06B92EE156B}" destId="{C851D266-9856-4C72-97B4-AE339536F62B}" srcOrd="2" destOrd="0" presId="urn:microsoft.com/office/officeart/2005/8/layout/process3"/>
    <dgm:cxn modelId="{B32B732D-F9D4-4403-8FFF-2B23D1B26E64}" type="presParOf" srcId="{C851D266-9856-4C72-97B4-AE339536F62B}" destId="{42E0361D-CBE1-4789-BD79-7406118F07A5}" srcOrd="0" destOrd="0" presId="urn:microsoft.com/office/officeart/2005/8/layout/process3"/>
    <dgm:cxn modelId="{D8358E7B-9526-430A-A20A-6BB24665BF72}" type="presParOf" srcId="{C851D266-9856-4C72-97B4-AE339536F62B}" destId="{E37821A6-6008-486C-9037-D334A4FEB33F}" srcOrd="1" destOrd="0" presId="urn:microsoft.com/office/officeart/2005/8/layout/process3"/>
    <dgm:cxn modelId="{629B0FFE-46D8-49B9-B504-8C3660F77E33}" type="presParOf" srcId="{C851D266-9856-4C72-97B4-AE339536F62B}" destId="{CCA43CAD-CF0F-4536-B59B-B0368FBA5CBC}" srcOrd="2" destOrd="0" presId="urn:microsoft.com/office/officeart/2005/8/layout/process3"/>
    <dgm:cxn modelId="{5C066298-0A61-4A7A-A31E-FB9B87F5D989}" type="presParOf" srcId="{0552E56C-EA5E-451B-8D7B-F06B92EE156B}" destId="{392AABFB-5B52-43CA-A7F3-43FE98604039}" srcOrd="3" destOrd="0" presId="urn:microsoft.com/office/officeart/2005/8/layout/process3"/>
    <dgm:cxn modelId="{4EFDE5F0-BDD8-4AF3-8672-C8009E25C74F}" type="presParOf" srcId="{392AABFB-5B52-43CA-A7F3-43FE98604039}" destId="{D7692917-9D08-4D53-81F5-A5F4762AC3D7}" srcOrd="0" destOrd="0" presId="urn:microsoft.com/office/officeart/2005/8/layout/process3"/>
    <dgm:cxn modelId="{4E4475A8-F72C-48A4-94CF-4C8E05AE47E0}" type="presParOf" srcId="{0552E56C-EA5E-451B-8D7B-F06B92EE156B}" destId="{65701280-90F6-4592-9622-C463662767D4}" srcOrd="4" destOrd="0" presId="urn:microsoft.com/office/officeart/2005/8/layout/process3"/>
    <dgm:cxn modelId="{CB0090F4-14CB-4D14-A80D-4D0E4F7B48CD}" type="presParOf" srcId="{65701280-90F6-4592-9622-C463662767D4}" destId="{C8200157-5666-4A55-BB08-89E8D5FC9F8F}" srcOrd="0" destOrd="0" presId="urn:microsoft.com/office/officeart/2005/8/layout/process3"/>
    <dgm:cxn modelId="{D13ACE3E-DC23-4E0B-A06C-8D4AD810C9E4}" type="presParOf" srcId="{65701280-90F6-4592-9622-C463662767D4}" destId="{EA48CFAD-3995-4105-816A-1F6E5FF25ED8}" srcOrd="1" destOrd="0" presId="urn:microsoft.com/office/officeart/2005/8/layout/process3"/>
    <dgm:cxn modelId="{300F797C-FF90-406E-AD9E-63F25FC071B4}" type="presParOf" srcId="{65701280-90F6-4592-9622-C463662767D4}" destId="{321C746A-33BD-4230-907E-338BABBDD27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31D321-76C9-4897-9F2A-8C2E38BDDBD8}" type="doc">
      <dgm:prSet loTypeId="urn:microsoft.com/office/officeart/2005/8/layout/process3" loCatId="process" qsTypeId="urn:microsoft.com/office/officeart/2005/8/quickstyle/3d1" qsCatId="3D" csTypeId="urn:microsoft.com/office/officeart/2005/8/colors/accent1_2" csCatId="accent1" phldr="1"/>
      <dgm:spPr/>
      <dgm:t>
        <a:bodyPr/>
        <a:lstStyle/>
        <a:p>
          <a:endParaRPr lang="ru-RU"/>
        </a:p>
      </dgm:t>
    </dgm:pt>
    <dgm:pt modelId="{00BF74AD-C222-4EB2-9C8F-D41538A293D1}">
      <dgm:prSet custT="1"/>
      <dgm:spPr>
        <a:solidFill>
          <a:srgbClr val="FFC000"/>
        </a:solidFill>
      </dgm:spPr>
      <dgm:t>
        <a:bodyPr/>
        <a:lstStyle/>
        <a:p>
          <a:pPr rtl="0"/>
          <a:r>
            <a:rPr lang="ru-RU" sz="1600" dirty="0" smtClean="0">
              <a:solidFill>
                <a:schemeClr val="tx1"/>
              </a:solidFill>
            </a:rPr>
            <a:t>Преподаватель/сотрудник</a:t>
          </a:r>
          <a:endParaRPr lang="ru-RU" sz="1600" dirty="0">
            <a:solidFill>
              <a:schemeClr val="tx1"/>
            </a:solidFill>
          </a:endParaRPr>
        </a:p>
      </dgm:t>
    </dgm:pt>
    <dgm:pt modelId="{1C3954AC-CD2E-4A02-AC7B-DA935133350C}" type="parTrans" cxnId="{EFA93E98-A54B-46D1-82C6-912BFD909FF8}">
      <dgm:prSet/>
      <dgm:spPr/>
      <dgm:t>
        <a:bodyPr/>
        <a:lstStyle/>
        <a:p>
          <a:endParaRPr lang="ru-RU"/>
        </a:p>
      </dgm:t>
    </dgm:pt>
    <dgm:pt modelId="{1DF3ADC1-EE5D-492B-B829-427755D5883F}" type="sibTrans" cxnId="{EFA93E98-A54B-46D1-82C6-912BFD909FF8}">
      <dgm:prSet/>
      <dgm:spPr>
        <a:solidFill>
          <a:schemeClr val="accent2">
            <a:lumMod val="60000"/>
            <a:lumOff val="40000"/>
          </a:schemeClr>
        </a:solidFill>
      </dgm:spPr>
      <dgm:t>
        <a:bodyPr/>
        <a:lstStyle/>
        <a:p>
          <a:endParaRPr lang="ru-RU"/>
        </a:p>
      </dgm:t>
    </dgm:pt>
    <dgm:pt modelId="{50569534-99C6-4608-A3C2-7A1BB1DE9BA4}">
      <dgm:prSet custT="1"/>
      <dgm:spPr>
        <a:solidFill>
          <a:srgbClr val="FFC000"/>
        </a:solidFill>
      </dgm:spPr>
      <dgm:t>
        <a:bodyPr/>
        <a:lstStyle/>
        <a:p>
          <a:pPr rtl="0"/>
          <a:r>
            <a:rPr lang="ru-RU" sz="1600" dirty="0" smtClean="0">
              <a:solidFill>
                <a:schemeClr val="tx1"/>
              </a:solidFill>
            </a:rPr>
            <a:t>Обучающийся/клиент</a:t>
          </a:r>
          <a:endParaRPr lang="ru-RU" sz="1400" dirty="0">
            <a:solidFill>
              <a:schemeClr val="tx1"/>
            </a:solidFill>
          </a:endParaRPr>
        </a:p>
      </dgm:t>
    </dgm:pt>
    <dgm:pt modelId="{E21DC69D-AB73-4BB7-AE1D-5449BFA279EB}" type="parTrans" cxnId="{1863EFBE-4BDA-417F-839D-D114F7F1627C}">
      <dgm:prSet/>
      <dgm:spPr/>
      <dgm:t>
        <a:bodyPr/>
        <a:lstStyle/>
        <a:p>
          <a:endParaRPr lang="ru-RU"/>
        </a:p>
      </dgm:t>
    </dgm:pt>
    <dgm:pt modelId="{4C18AF3E-06C6-4C2C-A0E7-B44035A0F650}" type="sibTrans" cxnId="{1863EFBE-4BDA-417F-839D-D114F7F1627C}">
      <dgm:prSet/>
      <dgm:spPr/>
      <dgm:t>
        <a:bodyPr/>
        <a:lstStyle/>
        <a:p>
          <a:endParaRPr lang="ru-RU"/>
        </a:p>
      </dgm:t>
    </dgm:pt>
    <dgm:pt modelId="{F4151F6E-1984-4022-8E02-467E10AB7A45}">
      <dgm:prSet/>
      <dgm:spPr/>
      <dgm:t>
        <a:bodyPr/>
        <a:lstStyle/>
        <a:p>
          <a:r>
            <a:rPr lang="ru-RU" dirty="0" smtClean="0"/>
            <a:t>Вводное слово</a:t>
          </a:r>
          <a:endParaRPr lang="ru-RU" dirty="0"/>
        </a:p>
      </dgm:t>
    </dgm:pt>
    <dgm:pt modelId="{40EEE927-E00F-4265-A321-A87F9B634527}" type="parTrans" cxnId="{98FF204A-FA79-4AF6-9536-45E8FF947D29}">
      <dgm:prSet/>
      <dgm:spPr/>
      <dgm:t>
        <a:bodyPr/>
        <a:lstStyle/>
        <a:p>
          <a:endParaRPr lang="ru-RU"/>
        </a:p>
      </dgm:t>
    </dgm:pt>
    <dgm:pt modelId="{07401F67-631C-4024-94EF-600D9528E4CC}" type="sibTrans" cxnId="{98FF204A-FA79-4AF6-9536-45E8FF947D29}">
      <dgm:prSet/>
      <dgm:spPr/>
      <dgm:t>
        <a:bodyPr/>
        <a:lstStyle/>
        <a:p>
          <a:endParaRPr lang="ru-RU"/>
        </a:p>
      </dgm:t>
    </dgm:pt>
    <dgm:pt modelId="{8F025FB3-08D7-4BD3-A60A-42FA7512166F}">
      <dgm:prSet/>
      <dgm:spPr/>
      <dgm:t>
        <a:bodyPr/>
        <a:lstStyle/>
        <a:p>
          <a:r>
            <a:rPr lang="ru-RU" dirty="0" smtClean="0"/>
            <a:t>Визитная карточка</a:t>
          </a:r>
          <a:endParaRPr lang="ru-RU" dirty="0"/>
        </a:p>
      </dgm:t>
    </dgm:pt>
    <dgm:pt modelId="{B41E4C47-8BCB-46D3-90C2-52B7CDF383AA}" type="parTrans" cxnId="{49D2D381-B096-4C70-BE09-3F1CFD6C30B3}">
      <dgm:prSet/>
      <dgm:spPr/>
      <dgm:t>
        <a:bodyPr/>
        <a:lstStyle/>
        <a:p>
          <a:endParaRPr lang="ru-RU"/>
        </a:p>
      </dgm:t>
    </dgm:pt>
    <dgm:pt modelId="{5C8A57EF-0F86-40BA-B700-E450D457391E}" type="sibTrans" cxnId="{49D2D381-B096-4C70-BE09-3F1CFD6C30B3}">
      <dgm:prSet/>
      <dgm:spPr/>
      <dgm:t>
        <a:bodyPr/>
        <a:lstStyle/>
        <a:p>
          <a:endParaRPr lang="ru-RU"/>
        </a:p>
      </dgm:t>
    </dgm:pt>
    <dgm:pt modelId="{D39FA48F-E2BC-40EB-BB71-ABCEFF33457A}">
      <dgm:prSet/>
      <dgm:spPr/>
      <dgm:t>
        <a:bodyPr/>
        <a:lstStyle/>
        <a:p>
          <a:r>
            <a:rPr lang="ru-RU" dirty="0" smtClean="0"/>
            <a:t>Личностная экспертная оценка</a:t>
          </a:r>
          <a:endParaRPr lang="ru-RU" dirty="0"/>
        </a:p>
      </dgm:t>
    </dgm:pt>
    <dgm:pt modelId="{4738432F-9C4A-4B50-95BB-7016969BE0BA}" type="parTrans" cxnId="{0B35B7C2-D822-4E74-ABAF-6C2A11DC4E22}">
      <dgm:prSet/>
      <dgm:spPr/>
      <dgm:t>
        <a:bodyPr/>
        <a:lstStyle/>
        <a:p>
          <a:endParaRPr lang="ru-RU"/>
        </a:p>
      </dgm:t>
    </dgm:pt>
    <dgm:pt modelId="{7607D857-F0D3-421C-B3D3-35690DC1A537}" type="sibTrans" cxnId="{0B35B7C2-D822-4E74-ABAF-6C2A11DC4E22}">
      <dgm:prSet/>
      <dgm:spPr/>
      <dgm:t>
        <a:bodyPr/>
        <a:lstStyle/>
        <a:p>
          <a:endParaRPr lang="ru-RU"/>
        </a:p>
      </dgm:t>
    </dgm:pt>
    <dgm:pt modelId="{2EE9F7E2-FFCD-4CB5-891C-8AAF51A3234D}">
      <dgm:prSet/>
      <dgm:spPr/>
      <dgm:t>
        <a:bodyPr/>
        <a:lstStyle/>
        <a:p>
          <a:r>
            <a:rPr lang="ru-RU" dirty="0" smtClean="0"/>
            <a:t>Итоговая рефлексия</a:t>
          </a:r>
          <a:endParaRPr lang="ru-RU" dirty="0"/>
        </a:p>
      </dgm:t>
    </dgm:pt>
    <dgm:pt modelId="{8FA026B5-B6C2-49FC-82EA-52BFD9D8672D}" type="parTrans" cxnId="{CF4655F4-E72C-41AB-9494-73AC802F32C0}">
      <dgm:prSet/>
      <dgm:spPr/>
      <dgm:t>
        <a:bodyPr/>
        <a:lstStyle/>
        <a:p>
          <a:endParaRPr lang="ru-RU"/>
        </a:p>
      </dgm:t>
    </dgm:pt>
    <dgm:pt modelId="{4E1B8ACA-569F-4773-9F7C-B3296A4A7F28}" type="sibTrans" cxnId="{CF4655F4-E72C-41AB-9494-73AC802F32C0}">
      <dgm:prSet/>
      <dgm:spPr/>
      <dgm:t>
        <a:bodyPr/>
        <a:lstStyle/>
        <a:p>
          <a:endParaRPr lang="ru-RU"/>
        </a:p>
      </dgm:t>
    </dgm:pt>
    <dgm:pt modelId="{7709055A-3DC8-48CC-933A-30D659A66AF7}">
      <dgm:prSet/>
      <dgm:spPr/>
      <dgm:t>
        <a:bodyPr/>
        <a:lstStyle/>
        <a:p>
          <a:r>
            <a:rPr lang="ru-RU" dirty="0" smtClean="0"/>
            <a:t>Открытые задания </a:t>
          </a:r>
          <a:endParaRPr lang="ru-RU" dirty="0"/>
        </a:p>
      </dgm:t>
    </dgm:pt>
    <dgm:pt modelId="{FF02B651-189D-4A24-A6FE-B6C571FEE6C9}" type="parTrans" cxnId="{A5784522-D936-48B5-9EFF-C494F13CE323}">
      <dgm:prSet/>
      <dgm:spPr/>
      <dgm:t>
        <a:bodyPr/>
        <a:lstStyle/>
        <a:p>
          <a:endParaRPr lang="ru-RU"/>
        </a:p>
      </dgm:t>
    </dgm:pt>
    <dgm:pt modelId="{2185F76F-3EA5-4A25-8014-13F845DA9A99}" type="sibTrans" cxnId="{A5784522-D936-48B5-9EFF-C494F13CE323}">
      <dgm:prSet/>
      <dgm:spPr/>
      <dgm:t>
        <a:bodyPr/>
        <a:lstStyle/>
        <a:p>
          <a:endParaRPr lang="ru-RU"/>
        </a:p>
      </dgm:t>
    </dgm:pt>
    <dgm:pt modelId="{67F9E089-9250-4F02-9E9A-D123EABF8BE6}">
      <dgm:prSet/>
      <dgm:spPr/>
      <dgm:t>
        <a:bodyPr/>
        <a:lstStyle/>
        <a:p>
          <a:r>
            <a:rPr lang="ru-RU" dirty="0" smtClean="0"/>
            <a:t>Рефлексия</a:t>
          </a:r>
          <a:endParaRPr lang="ru-RU" dirty="0"/>
        </a:p>
      </dgm:t>
    </dgm:pt>
    <dgm:pt modelId="{AB0F5782-0613-4E8E-A4F4-CD0AB3FFBA51}" type="parTrans" cxnId="{14AE3B62-361D-430C-A7A2-F3878CCB0B63}">
      <dgm:prSet/>
      <dgm:spPr/>
      <dgm:t>
        <a:bodyPr/>
        <a:lstStyle/>
        <a:p>
          <a:endParaRPr lang="ru-RU"/>
        </a:p>
      </dgm:t>
    </dgm:pt>
    <dgm:pt modelId="{2AF4DF9A-60CB-4D96-865A-3480BAA54A5D}" type="sibTrans" cxnId="{14AE3B62-361D-430C-A7A2-F3878CCB0B63}">
      <dgm:prSet/>
      <dgm:spPr/>
      <dgm:t>
        <a:bodyPr/>
        <a:lstStyle/>
        <a:p>
          <a:endParaRPr lang="ru-RU"/>
        </a:p>
      </dgm:t>
    </dgm:pt>
    <dgm:pt modelId="{77210DF7-FD5B-4F49-87B9-3DE6008279AE}">
      <dgm:prSet/>
      <dgm:spPr/>
      <dgm:t>
        <a:bodyPr/>
        <a:lstStyle/>
        <a:p>
          <a:r>
            <a:rPr lang="ru-RU" dirty="0" smtClean="0"/>
            <a:t>Возможность выбора</a:t>
          </a:r>
          <a:endParaRPr lang="ru-RU" dirty="0"/>
        </a:p>
      </dgm:t>
    </dgm:pt>
    <dgm:pt modelId="{A3A5B7BF-31A7-456E-8B76-D6091977A92C}" type="parTrans" cxnId="{553EF024-AF8E-4ACF-A874-DE8A7BEBEABA}">
      <dgm:prSet/>
      <dgm:spPr/>
      <dgm:t>
        <a:bodyPr/>
        <a:lstStyle/>
        <a:p>
          <a:endParaRPr lang="ru-RU"/>
        </a:p>
      </dgm:t>
    </dgm:pt>
    <dgm:pt modelId="{F8C56CB3-DF2F-464F-AD08-6851707433E1}" type="sibTrans" cxnId="{553EF024-AF8E-4ACF-A874-DE8A7BEBEABA}">
      <dgm:prSet/>
      <dgm:spPr/>
      <dgm:t>
        <a:bodyPr/>
        <a:lstStyle/>
        <a:p>
          <a:endParaRPr lang="ru-RU"/>
        </a:p>
      </dgm:t>
    </dgm:pt>
    <dgm:pt modelId="{0552E56C-EA5E-451B-8D7B-F06B92EE156B}" type="pres">
      <dgm:prSet presAssocID="{FA31D321-76C9-4897-9F2A-8C2E38BDDBD8}" presName="linearFlow" presStyleCnt="0">
        <dgm:presLayoutVars>
          <dgm:dir/>
          <dgm:animLvl val="lvl"/>
          <dgm:resizeHandles val="exact"/>
        </dgm:presLayoutVars>
      </dgm:prSet>
      <dgm:spPr/>
      <dgm:t>
        <a:bodyPr/>
        <a:lstStyle/>
        <a:p>
          <a:endParaRPr lang="ru-RU"/>
        </a:p>
      </dgm:t>
    </dgm:pt>
    <dgm:pt modelId="{50CEA677-4937-41A9-9B00-E3824AFD0D45}" type="pres">
      <dgm:prSet presAssocID="{00BF74AD-C222-4EB2-9C8F-D41538A293D1}" presName="composite" presStyleCnt="0"/>
      <dgm:spPr/>
    </dgm:pt>
    <dgm:pt modelId="{A27DEC71-D7B8-4EA5-B508-65893E91AF45}" type="pres">
      <dgm:prSet presAssocID="{00BF74AD-C222-4EB2-9C8F-D41538A293D1}" presName="parTx" presStyleLbl="node1" presStyleIdx="0" presStyleCnt="2">
        <dgm:presLayoutVars>
          <dgm:chMax val="0"/>
          <dgm:chPref val="0"/>
          <dgm:bulletEnabled val="1"/>
        </dgm:presLayoutVars>
      </dgm:prSet>
      <dgm:spPr/>
      <dgm:t>
        <a:bodyPr/>
        <a:lstStyle/>
        <a:p>
          <a:endParaRPr lang="ru-RU"/>
        </a:p>
      </dgm:t>
    </dgm:pt>
    <dgm:pt modelId="{7142B61C-10E2-4BAF-AEAC-C6366F719C3F}" type="pres">
      <dgm:prSet presAssocID="{00BF74AD-C222-4EB2-9C8F-D41538A293D1}" presName="parSh" presStyleLbl="node1" presStyleIdx="0" presStyleCnt="2" custScaleX="115661" custScaleY="173503" custLinFactNeighborX="-4626" custLinFactNeighborY="-9272"/>
      <dgm:spPr/>
      <dgm:t>
        <a:bodyPr/>
        <a:lstStyle/>
        <a:p>
          <a:endParaRPr lang="ru-RU"/>
        </a:p>
      </dgm:t>
    </dgm:pt>
    <dgm:pt modelId="{F6AD9470-1DA0-409A-A945-7DD20B620FB9}" type="pres">
      <dgm:prSet presAssocID="{00BF74AD-C222-4EB2-9C8F-D41538A293D1}" presName="desTx" presStyleLbl="fgAcc1" presStyleIdx="0" presStyleCnt="2" custScaleY="59379" custLinFactNeighborX="-2124" custLinFactNeighborY="-31539">
        <dgm:presLayoutVars>
          <dgm:bulletEnabled val="1"/>
        </dgm:presLayoutVars>
      </dgm:prSet>
      <dgm:spPr/>
      <dgm:t>
        <a:bodyPr/>
        <a:lstStyle/>
        <a:p>
          <a:endParaRPr lang="ru-RU"/>
        </a:p>
      </dgm:t>
    </dgm:pt>
    <dgm:pt modelId="{40896156-E972-4A27-B314-11E692B2AAFA}" type="pres">
      <dgm:prSet presAssocID="{1DF3ADC1-EE5D-492B-B829-427755D5883F}" presName="sibTrans" presStyleLbl="sibTrans2D1" presStyleIdx="0" presStyleCnt="1" custAng="5480249" custLinFactY="-30221" custLinFactNeighborX="-2385" custLinFactNeighborY="-100000"/>
      <dgm:spPr/>
      <dgm:t>
        <a:bodyPr/>
        <a:lstStyle/>
        <a:p>
          <a:endParaRPr lang="ru-RU"/>
        </a:p>
      </dgm:t>
    </dgm:pt>
    <dgm:pt modelId="{9CB889EA-DCFC-4997-9B42-9A2B0279711A}" type="pres">
      <dgm:prSet presAssocID="{1DF3ADC1-EE5D-492B-B829-427755D5883F}" presName="connTx" presStyleLbl="sibTrans2D1" presStyleIdx="0" presStyleCnt="1"/>
      <dgm:spPr/>
      <dgm:t>
        <a:bodyPr/>
        <a:lstStyle/>
        <a:p>
          <a:endParaRPr lang="ru-RU"/>
        </a:p>
      </dgm:t>
    </dgm:pt>
    <dgm:pt modelId="{65701280-90F6-4592-9622-C463662767D4}" type="pres">
      <dgm:prSet presAssocID="{50569534-99C6-4608-A3C2-7A1BB1DE9BA4}" presName="composite" presStyleCnt="0"/>
      <dgm:spPr/>
    </dgm:pt>
    <dgm:pt modelId="{C8200157-5666-4A55-BB08-89E8D5FC9F8F}" type="pres">
      <dgm:prSet presAssocID="{50569534-99C6-4608-A3C2-7A1BB1DE9BA4}" presName="parTx" presStyleLbl="node1" presStyleIdx="0" presStyleCnt="2">
        <dgm:presLayoutVars>
          <dgm:chMax val="0"/>
          <dgm:chPref val="0"/>
          <dgm:bulletEnabled val="1"/>
        </dgm:presLayoutVars>
      </dgm:prSet>
      <dgm:spPr/>
      <dgm:t>
        <a:bodyPr/>
        <a:lstStyle/>
        <a:p>
          <a:endParaRPr lang="ru-RU"/>
        </a:p>
      </dgm:t>
    </dgm:pt>
    <dgm:pt modelId="{EA48CFAD-3995-4105-816A-1F6E5FF25ED8}" type="pres">
      <dgm:prSet presAssocID="{50569534-99C6-4608-A3C2-7A1BB1DE9BA4}" presName="parSh" presStyleLbl="node1" presStyleIdx="1" presStyleCnt="2" custScaleX="107705" custScaleY="150539" custLinFactNeighborX="-2213" custLinFactNeighborY="-18230"/>
      <dgm:spPr/>
      <dgm:t>
        <a:bodyPr/>
        <a:lstStyle/>
        <a:p>
          <a:endParaRPr lang="ru-RU"/>
        </a:p>
      </dgm:t>
    </dgm:pt>
    <dgm:pt modelId="{321C746A-33BD-4230-907E-338BABBDD272}" type="pres">
      <dgm:prSet presAssocID="{50569534-99C6-4608-A3C2-7A1BB1DE9BA4}" presName="desTx" presStyleLbl="fgAcc1" presStyleIdx="1" presStyleCnt="2" custScaleX="111423" custScaleY="58897" custLinFactNeighborX="-1770" custLinFactNeighborY="-31196">
        <dgm:presLayoutVars>
          <dgm:bulletEnabled val="1"/>
        </dgm:presLayoutVars>
      </dgm:prSet>
      <dgm:spPr/>
      <dgm:t>
        <a:bodyPr/>
        <a:lstStyle/>
        <a:p>
          <a:endParaRPr lang="ru-RU"/>
        </a:p>
      </dgm:t>
    </dgm:pt>
  </dgm:ptLst>
  <dgm:cxnLst>
    <dgm:cxn modelId="{14AE3B62-361D-430C-A7A2-F3878CCB0B63}" srcId="{50569534-99C6-4608-A3C2-7A1BB1DE9BA4}" destId="{67F9E089-9250-4F02-9E9A-D123EABF8BE6}" srcOrd="3" destOrd="0" parTransId="{AB0F5782-0613-4E8E-A4F4-CD0AB3FFBA51}" sibTransId="{2AF4DF9A-60CB-4D96-865A-3480BAA54A5D}"/>
    <dgm:cxn modelId="{1863EFBE-4BDA-417F-839D-D114F7F1627C}" srcId="{FA31D321-76C9-4897-9F2A-8C2E38BDDBD8}" destId="{50569534-99C6-4608-A3C2-7A1BB1DE9BA4}" srcOrd="1" destOrd="0" parTransId="{E21DC69D-AB73-4BB7-AE1D-5449BFA279EB}" sibTransId="{4C18AF3E-06C6-4C2C-A0E7-B44035A0F650}"/>
    <dgm:cxn modelId="{A5784522-D936-48B5-9EFF-C494F13CE323}" srcId="{50569534-99C6-4608-A3C2-7A1BB1DE9BA4}" destId="{7709055A-3DC8-48CC-933A-30D659A66AF7}" srcOrd="1" destOrd="0" parTransId="{FF02B651-189D-4A24-A6FE-B6C571FEE6C9}" sibTransId="{2185F76F-3EA5-4A25-8014-13F845DA9A99}"/>
    <dgm:cxn modelId="{CE79BC51-9263-4767-8DDD-899E40F264DC}" type="presOf" srcId="{00BF74AD-C222-4EB2-9C8F-D41538A293D1}" destId="{A27DEC71-D7B8-4EA5-B508-65893E91AF45}" srcOrd="0" destOrd="0" presId="urn:microsoft.com/office/officeart/2005/8/layout/process3"/>
    <dgm:cxn modelId="{49D2D381-B096-4C70-BE09-3F1CFD6C30B3}" srcId="{50569534-99C6-4608-A3C2-7A1BB1DE9BA4}" destId="{8F025FB3-08D7-4BD3-A60A-42FA7512166F}" srcOrd="0" destOrd="0" parTransId="{B41E4C47-8BCB-46D3-90C2-52B7CDF383AA}" sibTransId="{5C8A57EF-0F86-40BA-B700-E450D457391E}"/>
    <dgm:cxn modelId="{C96448F0-8487-4A58-BF1A-D217EA128A41}" type="presOf" srcId="{D39FA48F-E2BC-40EB-BB71-ABCEFF33457A}" destId="{F6AD9470-1DA0-409A-A945-7DD20B620FB9}" srcOrd="0" destOrd="1" presId="urn:microsoft.com/office/officeart/2005/8/layout/process3"/>
    <dgm:cxn modelId="{56894196-D7F0-48FC-85D9-9EBC430D62E3}" type="presOf" srcId="{50569534-99C6-4608-A3C2-7A1BB1DE9BA4}" destId="{EA48CFAD-3995-4105-816A-1F6E5FF25ED8}" srcOrd="1" destOrd="0" presId="urn:microsoft.com/office/officeart/2005/8/layout/process3"/>
    <dgm:cxn modelId="{2B813471-016C-4C73-AE0B-660CD71669A8}" type="presOf" srcId="{2EE9F7E2-FFCD-4CB5-891C-8AAF51A3234D}" destId="{F6AD9470-1DA0-409A-A945-7DD20B620FB9}" srcOrd="0" destOrd="2" presId="urn:microsoft.com/office/officeart/2005/8/layout/process3"/>
    <dgm:cxn modelId="{A1ADFC4D-D487-4B72-B0EF-B8D76CEB47EB}" type="presOf" srcId="{FA31D321-76C9-4897-9F2A-8C2E38BDDBD8}" destId="{0552E56C-EA5E-451B-8D7B-F06B92EE156B}" srcOrd="0" destOrd="0" presId="urn:microsoft.com/office/officeart/2005/8/layout/process3"/>
    <dgm:cxn modelId="{3FEE465D-D47E-4F46-89C6-1B9D0B19DADF}" type="presOf" srcId="{50569534-99C6-4608-A3C2-7A1BB1DE9BA4}" destId="{C8200157-5666-4A55-BB08-89E8D5FC9F8F}" srcOrd="0" destOrd="0" presId="urn:microsoft.com/office/officeart/2005/8/layout/process3"/>
    <dgm:cxn modelId="{A6DCFC95-560B-4728-AF55-29A728D691EA}" type="presOf" srcId="{1DF3ADC1-EE5D-492B-B829-427755D5883F}" destId="{40896156-E972-4A27-B314-11E692B2AAFA}" srcOrd="0" destOrd="0" presId="urn:microsoft.com/office/officeart/2005/8/layout/process3"/>
    <dgm:cxn modelId="{B909DBB5-B237-4895-B12E-6E9409F2EAFA}" type="presOf" srcId="{00BF74AD-C222-4EB2-9C8F-D41538A293D1}" destId="{7142B61C-10E2-4BAF-AEAC-C6366F719C3F}" srcOrd="1" destOrd="0" presId="urn:microsoft.com/office/officeart/2005/8/layout/process3"/>
    <dgm:cxn modelId="{FFBE96B5-E800-41F4-90E8-E5325A7AB2F5}" type="presOf" srcId="{8F025FB3-08D7-4BD3-A60A-42FA7512166F}" destId="{321C746A-33BD-4230-907E-338BABBDD272}" srcOrd="0" destOrd="0" presId="urn:microsoft.com/office/officeart/2005/8/layout/process3"/>
    <dgm:cxn modelId="{4124E525-F981-4ADE-9FE7-C50E20314C06}" type="presOf" srcId="{77210DF7-FD5B-4F49-87B9-3DE6008279AE}" destId="{321C746A-33BD-4230-907E-338BABBDD272}" srcOrd="0" destOrd="2" presId="urn:microsoft.com/office/officeart/2005/8/layout/process3"/>
    <dgm:cxn modelId="{86DE485E-9413-49F7-B55B-BDDA80D8BC8D}" type="presOf" srcId="{67F9E089-9250-4F02-9E9A-D123EABF8BE6}" destId="{321C746A-33BD-4230-907E-338BABBDD272}" srcOrd="0" destOrd="3" presId="urn:microsoft.com/office/officeart/2005/8/layout/process3"/>
    <dgm:cxn modelId="{553EF024-AF8E-4ACF-A874-DE8A7BEBEABA}" srcId="{50569534-99C6-4608-A3C2-7A1BB1DE9BA4}" destId="{77210DF7-FD5B-4F49-87B9-3DE6008279AE}" srcOrd="2" destOrd="0" parTransId="{A3A5B7BF-31A7-456E-8B76-D6091977A92C}" sibTransId="{F8C56CB3-DF2F-464F-AD08-6851707433E1}"/>
    <dgm:cxn modelId="{1B57508E-777E-4FF0-B7AA-398BBED1FFF9}" type="presOf" srcId="{1DF3ADC1-EE5D-492B-B829-427755D5883F}" destId="{9CB889EA-DCFC-4997-9B42-9A2B0279711A}" srcOrd="1" destOrd="0" presId="urn:microsoft.com/office/officeart/2005/8/layout/process3"/>
    <dgm:cxn modelId="{98FF204A-FA79-4AF6-9536-45E8FF947D29}" srcId="{00BF74AD-C222-4EB2-9C8F-D41538A293D1}" destId="{F4151F6E-1984-4022-8E02-467E10AB7A45}" srcOrd="0" destOrd="0" parTransId="{40EEE927-E00F-4265-A321-A87F9B634527}" sibTransId="{07401F67-631C-4024-94EF-600D9528E4CC}"/>
    <dgm:cxn modelId="{9529BB8E-58F4-4C4F-9150-DB56F885B251}" type="presOf" srcId="{F4151F6E-1984-4022-8E02-467E10AB7A45}" destId="{F6AD9470-1DA0-409A-A945-7DD20B620FB9}" srcOrd="0" destOrd="0" presId="urn:microsoft.com/office/officeart/2005/8/layout/process3"/>
    <dgm:cxn modelId="{CF4655F4-E72C-41AB-9494-73AC802F32C0}" srcId="{00BF74AD-C222-4EB2-9C8F-D41538A293D1}" destId="{2EE9F7E2-FFCD-4CB5-891C-8AAF51A3234D}" srcOrd="2" destOrd="0" parTransId="{8FA026B5-B6C2-49FC-82EA-52BFD9D8672D}" sibTransId="{4E1B8ACA-569F-4773-9F7C-B3296A4A7F28}"/>
    <dgm:cxn modelId="{0362CAF3-A62C-43F7-98BD-FC0828213899}" type="presOf" srcId="{7709055A-3DC8-48CC-933A-30D659A66AF7}" destId="{321C746A-33BD-4230-907E-338BABBDD272}" srcOrd="0" destOrd="1" presId="urn:microsoft.com/office/officeart/2005/8/layout/process3"/>
    <dgm:cxn modelId="{0B35B7C2-D822-4E74-ABAF-6C2A11DC4E22}" srcId="{00BF74AD-C222-4EB2-9C8F-D41538A293D1}" destId="{D39FA48F-E2BC-40EB-BB71-ABCEFF33457A}" srcOrd="1" destOrd="0" parTransId="{4738432F-9C4A-4B50-95BB-7016969BE0BA}" sibTransId="{7607D857-F0D3-421C-B3D3-35690DC1A537}"/>
    <dgm:cxn modelId="{EFA93E98-A54B-46D1-82C6-912BFD909FF8}" srcId="{FA31D321-76C9-4897-9F2A-8C2E38BDDBD8}" destId="{00BF74AD-C222-4EB2-9C8F-D41538A293D1}" srcOrd="0" destOrd="0" parTransId="{1C3954AC-CD2E-4A02-AC7B-DA935133350C}" sibTransId="{1DF3ADC1-EE5D-492B-B829-427755D5883F}"/>
    <dgm:cxn modelId="{464B43DE-249C-46F0-909D-4981B49F1B07}" type="presParOf" srcId="{0552E56C-EA5E-451B-8D7B-F06B92EE156B}" destId="{50CEA677-4937-41A9-9B00-E3824AFD0D45}" srcOrd="0" destOrd="0" presId="urn:microsoft.com/office/officeart/2005/8/layout/process3"/>
    <dgm:cxn modelId="{DD927E38-4ED3-4A52-9001-74F0D07C0A93}" type="presParOf" srcId="{50CEA677-4937-41A9-9B00-E3824AFD0D45}" destId="{A27DEC71-D7B8-4EA5-B508-65893E91AF45}" srcOrd="0" destOrd="0" presId="urn:microsoft.com/office/officeart/2005/8/layout/process3"/>
    <dgm:cxn modelId="{42D1F829-EA85-4C89-8AB4-74917DAC7E3F}" type="presParOf" srcId="{50CEA677-4937-41A9-9B00-E3824AFD0D45}" destId="{7142B61C-10E2-4BAF-AEAC-C6366F719C3F}" srcOrd="1" destOrd="0" presId="urn:microsoft.com/office/officeart/2005/8/layout/process3"/>
    <dgm:cxn modelId="{E4DC956E-29E1-4D49-9EC5-A9399C504A62}" type="presParOf" srcId="{50CEA677-4937-41A9-9B00-E3824AFD0D45}" destId="{F6AD9470-1DA0-409A-A945-7DD20B620FB9}" srcOrd="2" destOrd="0" presId="urn:microsoft.com/office/officeart/2005/8/layout/process3"/>
    <dgm:cxn modelId="{778B7DE8-2118-43B1-AE45-F0C9022DF45A}" type="presParOf" srcId="{0552E56C-EA5E-451B-8D7B-F06B92EE156B}" destId="{40896156-E972-4A27-B314-11E692B2AAFA}" srcOrd="1" destOrd="0" presId="urn:microsoft.com/office/officeart/2005/8/layout/process3"/>
    <dgm:cxn modelId="{08B621BB-7450-4216-B6CE-93964EC357D8}" type="presParOf" srcId="{40896156-E972-4A27-B314-11E692B2AAFA}" destId="{9CB889EA-DCFC-4997-9B42-9A2B0279711A}" srcOrd="0" destOrd="0" presId="urn:microsoft.com/office/officeart/2005/8/layout/process3"/>
    <dgm:cxn modelId="{C165EDCD-6608-4CA1-97C1-7EA1D494ED23}" type="presParOf" srcId="{0552E56C-EA5E-451B-8D7B-F06B92EE156B}" destId="{65701280-90F6-4592-9622-C463662767D4}" srcOrd="2" destOrd="0" presId="urn:microsoft.com/office/officeart/2005/8/layout/process3"/>
    <dgm:cxn modelId="{7D16344C-6DC5-4291-834B-0705EF3BE451}" type="presParOf" srcId="{65701280-90F6-4592-9622-C463662767D4}" destId="{C8200157-5666-4A55-BB08-89E8D5FC9F8F}" srcOrd="0" destOrd="0" presId="urn:microsoft.com/office/officeart/2005/8/layout/process3"/>
    <dgm:cxn modelId="{9528D735-3109-477E-94A2-123E08DC3D4F}" type="presParOf" srcId="{65701280-90F6-4592-9622-C463662767D4}" destId="{EA48CFAD-3995-4105-816A-1F6E5FF25ED8}" srcOrd="1" destOrd="0" presId="urn:microsoft.com/office/officeart/2005/8/layout/process3"/>
    <dgm:cxn modelId="{487D55F4-922D-4A60-875C-1B1706CBC757}" type="presParOf" srcId="{65701280-90F6-4592-9622-C463662767D4}" destId="{321C746A-33BD-4230-907E-338BABBDD27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42B61C-10E2-4BAF-AEAC-C6366F719C3F}">
      <dsp:nvSpPr>
        <dsp:cNvPr id="0" name=""/>
        <dsp:cNvSpPr/>
      </dsp:nvSpPr>
      <dsp:spPr>
        <a:xfrm>
          <a:off x="6687" y="1022296"/>
          <a:ext cx="1700971" cy="161293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rtl="0">
            <a:lnSpc>
              <a:spcPct val="90000"/>
            </a:lnSpc>
            <a:spcBef>
              <a:spcPct val="0"/>
            </a:spcBef>
            <a:spcAft>
              <a:spcPct val="35000"/>
            </a:spcAft>
          </a:pPr>
          <a:r>
            <a:rPr lang="ru-RU" sz="1600" kern="1200" dirty="0" smtClean="0">
              <a:solidFill>
                <a:schemeClr val="tx1"/>
              </a:solidFill>
            </a:rPr>
            <a:t>Заочная форма обучения</a:t>
          </a:r>
          <a:endParaRPr lang="ru-RU" sz="1600" kern="1200" dirty="0">
            <a:solidFill>
              <a:schemeClr val="tx1"/>
            </a:solidFill>
          </a:endParaRPr>
        </a:p>
      </dsp:txBody>
      <dsp:txXfrm>
        <a:off x="6687" y="1022296"/>
        <a:ext cx="1700971" cy="1075291"/>
      </dsp:txXfrm>
    </dsp:sp>
    <dsp:sp modelId="{F6AD9470-1DA0-409A-A945-7DD20B620FB9}">
      <dsp:nvSpPr>
        <dsp:cNvPr id="0" name=""/>
        <dsp:cNvSpPr/>
      </dsp:nvSpPr>
      <dsp:spPr>
        <a:xfrm>
          <a:off x="451201" y="2246921"/>
          <a:ext cx="1700971" cy="11088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ru-RU" sz="1400" kern="1200" dirty="0" smtClean="0"/>
            <a:t>2 факультета</a:t>
          </a:r>
          <a:endParaRPr lang="ru-RU" sz="1400" kern="1200" dirty="0"/>
        </a:p>
        <a:p>
          <a:pPr marL="114300" lvl="1" indent="-114300" algn="l" defTabSz="622300">
            <a:lnSpc>
              <a:spcPct val="90000"/>
            </a:lnSpc>
            <a:spcBef>
              <a:spcPct val="0"/>
            </a:spcBef>
            <a:spcAft>
              <a:spcPct val="15000"/>
            </a:spcAft>
            <a:buChar char="••"/>
          </a:pPr>
          <a:r>
            <a:rPr lang="ru-RU" sz="1400" kern="1200" dirty="0" smtClean="0"/>
            <a:t>3 направления подготовки </a:t>
          </a:r>
          <a:endParaRPr lang="ru-RU" sz="1400" kern="1200" dirty="0"/>
        </a:p>
        <a:p>
          <a:pPr marL="114300" lvl="1" indent="-114300" algn="l" defTabSz="622300">
            <a:lnSpc>
              <a:spcPct val="90000"/>
            </a:lnSpc>
            <a:spcBef>
              <a:spcPct val="0"/>
            </a:spcBef>
            <a:spcAft>
              <a:spcPct val="15000"/>
            </a:spcAft>
            <a:buChar char="••"/>
          </a:pPr>
          <a:endParaRPr lang="ru-RU" sz="1400" kern="1200" dirty="0"/>
        </a:p>
      </dsp:txBody>
      <dsp:txXfrm>
        <a:off x="483677" y="2279397"/>
        <a:ext cx="1636019" cy="1043848"/>
      </dsp:txXfrm>
    </dsp:sp>
    <dsp:sp modelId="{40896156-E972-4A27-B314-11E692B2AAFA}">
      <dsp:nvSpPr>
        <dsp:cNvPr id="0" name=""/>
        <dsp:cNvSpPr/>
      </dsp:nvSpPr>
      <dsp:spPr>
        <a:xfrm rot="7924599">
          <a:off x="2036690" y="228492"/>
          <a:ext cx="546665" cy="423492"/>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a:off x="2142783" y="266039"/>
        <a:ext cx="419617" cy="254096"/>
      </dsp:txXfrm>
    </dsp:sp>
    <dsp:sp modelId="{E37821A6-6008-486C-9037-D334A4FEB33F}">
      <dsp:nvSpPr>
        <dsp:cNvPr id="0" name=""/>
        <dsp:cNvSpPr/>
      </dsp:nvSpPr>
      <dsp:spPr>
        <a:xfrm>
          <a:off x="2739103" y="1029313"/>
          <a:ext cx="1700971" cy="158487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rtl="0">
            <a:lnSpc>
              <a:spcPct val="90000"/>
            </a:lnSpc>
            <a:spcBef>
              <a:spcPct val="0"/>
            </a:spcBef>
            <a:spcAft>
              <a:spcPct val="35000"/>
            </a:spcAft>
          </a:pPr>
          <a:r>
            <a:rPr lang="ru-RU" sz="1600" kern="1200" dirty="0" smtClean="0">
              <a:solidFill>
                <a:schemeClr val="tx1"/>
              </a:solidFill>
            </a:rPr>
            <a:t>Магистратура</a:t>
          </a:r>
          <a:endParaRPr lang="ru-RU" sz="1600" kern="1200" dirty="0">
            <a:solidFill>
              <a:schemeClr val="tx1"/>
            </a:solidFill>
          </a:endParaRPr>
        </a:p>
      </dsp:txBody>
      <dsp:txXfrm>
        <a:off x="2739103" y="1029313"/>
        <a:ext cx="1700971" cy="1056580"/>
      </dsp:txXfrm>
    </dsp:sp>
    <dsp:sp modelId="{CCA43CAD-CF0F-4536-B59B-B0368FBA5CBC}">
      <dsp:nvSpPr>
        <dsp:cNvPr id="0" name=""/>
        <dsp:cNvSpPr/>
      </dsp:nvSpPr>
      <dsp:spPr>
        <a:xfrm>
          <a:off x="2952336" y="2181737"/>
          <a:ext cx="2059570" cy="11088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ru-RU" sz="1400" kern="1200" dirty="0" smtClean="0"/>
            <a:t>7 курсов</a:t>
          </a:r>
          <a:endParaRPr lang="ru-RU" sz="1400" kern="1200" dirty="0"/>
        </a:p>
        <a:p>
          <a:pPr marL="114300" lvl="1" indent="-114300" algn="l" defTabSz="622300">
            <a:lnSpc>
              <a:spcPct val="90000"/>
            </a:lnSpc>
            <a:spcBef>
              <a:spcPct val="0"/>
            </a:spcBef>
            <a:spcAft>
              <a:spcPct val="15000"/>
            </a:spcAft>
            <a:buChar char="••"/>
          </a:pPr>
          <a:r>
            <a:rPr lang="ru-RU" sz="1400" kern="1200" dirty="0" smtClean="0"/>
            <a:t>3 преподавателя</a:t>
          </a:r>
          <a:endParaRPr lang="ru-RU" sz="1400" kern="1200" dirty="0"/>
        </a:p>
      </dsp:txBody>
      <dsp:txXfrm>
        <a:off x="2984812" y="2214213"/>
        <a:ext cx="1994618" cy="1043848"/>
      </dsp:txXfrm>
    </dsp:sp>
    <dsp:sp modelId="{392AABFB-5B52-43CA-A7F3-43FE98604039}">
      <dsp:nvSpPr>
        <dsp:cNvPr id="0" name=""/>
        <dsp:cNvSpPr/>
      </dsp:nvSpPr>
      <dsp:spPr>
        <a:xfrm rot="3614012">
          <a:off x="4447066" y="179687"/>
          <a:ext cx="641702" cy="423492"/>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a:off x="4479052" y="209243"/>
        <a:ext cx="514654" cy="254096"/>
      </dsp:txXfrm>
    </dsp:sp>
    <dsp:sp modelId="{EA48CFAD-3995-4105-816A-1F6E5FF25ED8}">
      <dsp:nvSpPr>
        <dsp:cNvPr id="0" name=""/>
        <dsp:cNvSpPr/>
      </dsp:nvSpPr>
      <dsp:spPr>
        <a:xfrm>
          <a:off x="5650819" y="1075666"/>
          <a:ext cx="1832031" cy="139945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rtl="0">
            <a:lnSpc>
              <a:spcPct val="90000"/>
            </a:lnSpc>
            <a:spcBef>
              <a:spcPct val="0"/>
            </a:spcBef>
            <a:spcAft>
              <a:spcPct val="35000"/>
            </a:spcAft>
          </a:pPr>
          <a:r>
            <a:rPr lang="ru-RU" sz="1600" kern="1200" dirty="0" smtClean="0">
              <a:solidFill>
                <a:schemeClr val="tx1"/>
              </a:solidFill>
            </a:rPr>
            <a:t>Дополнительное</a:t>
          </a:r>
          <a:r>
            <a:rPr lang="ru-RU" sz="1400" kern="1200" dirty="0" smtClean="0">
              <a:solidFill>
                <a:schemeClr val="tx1"/>
              </a:solidFill>
            </a:rPr>
            <a:t> образование</a:t>
          </a:r>
          <a:endParaRPr lang="ru-RU" sz="1400" kern="1200" dirty="0">
            <a:solidFill>
              <a:schemeClr val="tx1"/>
            </a:solidFill>
          </a:endParaRPr>
        </a:p>
      </dsp:txBody>
      <dsp:txXfrm>
        <a:off x="5650819" y="1075666"/>
        <a:ext cx="1832031" cy="932970"/>
      </dsp:txXfrm>
    </dsp:sp>
    <dsp:sp modelId="{321C746A-33BD-4230-907E-338BABBDD272}">
      <dsp:nvSpPr>
        <dsp:cNvPr id="0" name=""/>
        <dsp:cNvSpPr/>
      </dsp:nvSpPr>
      <dsp:spPr>
        <a:xfrm>
          <a:off x="5909595" y="2059364"/>
          <a:ext cx="1700971" cy="11088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ru-RU" sz="1400" kern="1200" dirty="0" smtClean="0"/>
            <a:t>6 курсов переподготовки </a:t>
          </a:r>
          <a:endParaRPr lang="ru-RU" sz="1400" kern="1200" dirty="0"/>
        </a:p>
        <a:p>
          <a:pPr marL="114300" lvl="1" indent="-114300" algn="l" defTabSz="622300">
            <a:lnSpc>
              <a:spcPct val="90000"/>
            </a:lnSpc>
            <a:spcBef>
              <a:spcPct val="0"/>
            </a:spcBef>
            <a:spcAft>
              <a:spcPct val="15000"/>
            </a:spcAft>
            <a:buChar char="••"/>
          </a:pPr>
          <a:r>
            <a:rPr lang="ru-RU" sz="1400" kern="1200" dirty="0" smtClean="0"/>
            <a:t>16 КПК</a:t>
          </a:r>
          <a:endParaRPr lang="ru-RU" sz="1400" kern="1200" dirty="0"/>
        </a:p>
      </dsp:txBody>
      <dsp:txXfrm>
        <a:off x="5942071" y="2091840"/>
        <a:ext cx="1636019" cy="10438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42B61C-10E2-4BAF-AEAC-C6366F719C3F}">
      <dsp:nvSpPr>
        <dsp:cNvPr id="0" name=""/>
        <dsp:cNvSpPr/>
      </dsp:nvSpPr>
      <dsp:spPr>
        <a:xfrm>
          <a:off x="0" y="218091"/>
          <a:ext cx="3009333" cy="1798879"/>
        </a:xfrm>
        <a:prstGeom prst="roundRect">
          <a:avLst>
            <a:gd name="adj" fmla="val 10000"/>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rtl="0">
            <a:lnSpc>
              <a:spcPct val="90000"/>
            </a:lnSpc>
            <a:spcBef>
              <a:spcPct val="0"/>
            </a:spcBef>
            <a:spcAft>
              <a:spcPct val="35000"/>
            </a:spcAft>
          </a:pPr>
          <a:r>
            <a:rPr lang="ru-RU" sz="1600" kern="1200" dirty="0" smtClean="0">
              <a:solidFill>
                <a:schemeClr val="tx1"/>
              </a:solidFill>
            </a:rPr>
            <a:t>Преподаватель/сотрудник</a:t>
          </a:r>
          <a:endParaRPr lang="ru-RU" sz="1600" kern="1200" dirty="0">
            <a:solidFill>
              <a:schemeClr val="tx1"/>
            </a:solidFill>
          </a:endParaRPr>
        </a:p>
      </dsp:txBody>
      <dsp:txXfrm>
        <a:off x="0" y="218091"/>
        <a:ext cx="3009333" cy="1199252"/>
      </dsp:txXfrm>
    </dsp:sp>
    <dsp:sp modelId="{F6AD9470-1DA0-409A-A945-7DD20B620FB9}">
      <dsp:nvSpPr>
        <dsp:cNvPr id="0" name=""/>
        <dsp:cNvSpPr/>
      </dsp:nvSpPr>
      <dsp:spPr>
        <a:xfrm>
          <a:off x="684119" y="1046306"/>
          <a:ext cx="2601856" cy="179882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ru-RU" sz="1800" kern="1200" dirty="0" smtClean="0"/>
            <a:t>Вводное слово</a:t>
          </a:r>
          <a:endParaRPr lang="ru-RU" sz="1800" kern="1200" dirty="0"/>
        </a:p>
        <a:p>
          <a:pPr marL="171450" lvl="1" indent="-171450" algn="l" defTabSz="800100">
            <a:lnSpc>
              <a:spcPct val="90000"/>
            </a:lnSpc>
            <a:spcBef>
              <a:spcPct val="0"/>
            </a:spcBef>
            <a:spcAft>
              <a:spcPct val="15000"/>
            </a:spcAft>
            <a:buChar char="••"/>
          </a:pPr>
          <a:r>
            <a:rPr lang="ru-RU" sz="1800" kern="1200" dirty="0" smtClean="0"/>
            <a:t>Личностная экспертная оценка</a:t>
          </a:r>
          <a:endParaRPr lang="ru-RU" sz="1800" kern="1200" dirty="0"/>
        </a:p>
        <a:p>
          <a:pPr marL="171450" lvl="1" indent="-171450" algn="l" defTabSz="800100">
            <a:lnSpc>
              <a:spcPct val="90000"/>
            </a:lnSpc>
            <a:spcBef>
              <a:spcPct val="0"/>
            </a:spcBef>
            <a:spcAft>
              <a:spcPct val="15000"/>
            </a:spcAft>
            <a:buChar char="••"/>
          </a:pPr>
          <a:r>
            <a:rPr lang="ru-RU" sz="1800" kern="1200" dirty="0" smtClean="0"/>
            <a:t>Итоговая рефлексия</a:t>
          </a:r>
          <a:endParaRPr lang="ru-RU" sz="1800" kern="1200" dirty="0"/>
        </a:p>
      </dsp:txBody>
      <dsp:txXfrm>
        <a:off x="736805" y="1098992"/>
        <a:ext cx="2496484" cy="1693455"/>
      </dsp:txXfrm>
    </dsp:sp>
    <dsp:sp modelId="{40896156-E972-4A27-B314-11E692B2AAFA}">
      <dsp:nvSpPr>
        <dsp:cNvPr id="0" name=""/>
        <dsp:cNvSpPr/>
      </dsp:nvSpPr>
      <dsp:spPr>
        <a:xfrm rot="5391524">
          <a:off x="3322322" y="-323893"/>
          <a:ext cx="699379" cy="647787"/>
        </a:xfrm>
        <a:prstGeom prst="rightArrow">
          <a:avLst>
            <a:gd name="adj1" fmla="val 60000"/>
            <a:gd name="adj2" fmla="val 50000"/>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a:off x="3419250" y="-291504"/>
        <a:ext cx="505043" cy="388673"/>
      </dsp:txXfrm>
    </dsp:sp>
    <dsp:sp modelId="{EA48CFAD-3995-4105-816A-1F6E5FF25ED8}">
      <dsp:nvSpPr>
        <dsp:cNvPr id="0" name=""/>
        <dsp:cNvSpPr/>
      </dsp:nvSpPr>
      <dsp:spPr>
        <a:xfrm>
          <a:off x="4328478" y="188387"/>
          <a:ext cx="2802329" cy="1560788"/>
        </a:xfrm>
        <a:prstGeom prst="roundRect">
          <a:avLst>
            <a:gd name="adj" fmla="val 10000"/>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rtl="0">
            <a:lnSpc>
              <a:spcPct val="90000"/>
            </a:lnSpc>
            <a:spcBef>
              <a:spcPct val="0"/>
            </a:spcBef>
            <a:spcAft>
              <a:spcPct val="35000"/>
            </a:spcAft>
          </a:pPr>
          <a:r>
            <a:rPr lang="ru-RU" sz="1600" kern="1200" dirty="0" smtClean="0">
              <a:solidFill>
                <a:schemeClr val="tx1"/>
              </a:solidFill>
            </a:rPr>
            <a:t>Обучающийся/клиент</a:t>
          </a:r>
          <a:endParaRPr lang="ru-RU" sz="1400" kern="1200" dirty="0">
            <a:solidFill>
              <a:schemeClr val="tx1"/>
            </a:solidFill>
          </a:endParaRPr>
        </a:p>
      </dsp:txBody>
      <dsp:txXfrm>
        <a:off x="4328478" y="188387"/>
        <a:ext cx="2802329" cy="1040525"/>
      </dsp:txXfrm>
    </dsp:sp>
    <dsp:sp modelId="{321C746A-33BD-4230-907E-338BABBDD272}">
      <dsp:nvSpPr>
        <dsp:cNvPr id="0" name=""/>
        <dsp:cNvSpPr/>
      </dsp:nvSpPr>
      <dsp:spPr>
        <a:xfrm>
          <a:off x="4824546" y="1008126"/>
          <a:ext cx="2899066" cy="178422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ru-RU" sz="1800" kern="1200" dirty="0" smtClean="0"/>
            <a:t>Визитная карточка</a:t>
          </a:r>
          <a:endParaRPr lang="ru-RU" sz="1800" kern="1200" dirty="0"/>
        </a:p>
        <a:p>
          <a:pPr marL="171450" lvl="1" indent="-171450" algn="l" defTabSz="800100">
            <a:lnSpc>
              <a:spcPct val="90000"/>
            </a:lnSpc>
            <a:spcBef>
              <a:spcPct val="0"/>
            </a:spcBef>
            <a:spcAft>
              <a:spcPct val="15000"/>
            </a:spcAft>
            <a:buChar char="••"/>
          </a:pPr>
          <a:r>
            <a:rPr lang="ru-RU" sz="1800" kern="1200" dirty="0" smtClean="0"/>
            <a:t>Открытые задания </a:t>
          </a:r>
          <a:endParaRPr lang="ru-RU" sz="1800" kern="1200" dirty="0"/>
        </a:p>
        <a:p>
          <a:pPr marL="171450" lvl="1" indent="-171450" algn="l" defTabSz="800100">
            <a:lnSpc>
              <a:spcPct val="90000"/>
            </a:lnSpc>
            <a:spcBef>
              <a:spcPct val="0"/>
            </a:spcBef>
            <a:spcAft>
              <a:spcPct val="15000"/>
            </a:spcAft>
            <a:buChar char="••"/>
          </a:pPr>
          <a:r>
            <a:rPr lang="ru-RU" sz="1800" kern="1200" dirty="0" smtClean="0"/>
            <a:t>Возможность выбора</a:t>
          </a:r>
          <a:endParaRPr lang="ru-RU" sz="1800" kern="1200" dirty="0"/>
        </a:p>
        <a:p>
          <a:pPr marL="171450" lvl="1" indent="-171450" algn="l" defTabSz="800100">
            <a:lnSpc>
              <a:spcPct val="90000"/>
            </a:lnSpc>
            <a:spcBef>
              <a:spcPct val="0"/>
            </a:spcBef>
            <a:spcAft>
              <a:spcPct val="15000"/>
            </a:spcAft>
            <a:buChar char="••"/>
          </a:pPr>
          <a:r>
            <a:rPr lang="ru-RU" sz="1800" kern="1200" dirty="0" smtClean="0"/>
            <a:t>Рефлексия</a:t>
          </a:r>
          <a:endParaRPr lang="ru-RU" sz="1800" kern="1200" dirty="0"/>
        </a:p>
      </dsp:txBody>
      <dsp:txXfrm>
        <a:off x="4876804" y="1060384"/>
        <a:ext cx="2794550" cy="1679709"/>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5F5CC3C1-F62E-4966-A69E-02ABB559E976}" type="slidenum">
              <a:rPr lang="ru-RU"/>
              <a:pPr>
                <a:defRPr/>
              </a:pPr>
              <a:t>‹#›</a:t>
            </a:fld>
            <a:endParaRPr lang="ru-RU"/>
          </a:p>
        </p:txBody>
      </p:sp>
    </p:spTree>
    <p:extLst>
      <p:ext uri="{BB962C8B-B14F-4D97-AF65-F5344CB8AC3E}">
        <p14:creationId xmlns:p14="http://schemas.microsoft.com/office/powerpoint/2010/main" val="468300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a:ln/>
        </p:spPr>
      </p:sp>
      <p:sp>
        <p:nvSpPr>
          <p:cNvPr id="35843" name="Заметки 2"/>
          <p:cNvSpPr>
            <a:spLocks noGrp="1"/>
          </p:cNvSpPr>
          <p:nvPr>
            <p:ph type="body" idx="1"/>
          </p:nvPr>
        </p:nvSpPr>
        <p:spPr>
          <a:noFill/>
          <a:ln/>
        </p:spPr>
        <p:txBody>
          <a:bodyPr/>
          <a:lstStyle/>
          <a:p>
            <a:pPr eaLnBrk="1" hangingPunct="1"/>
            <a:endParaRPr lang="ru-RU" smtClean="0"/>
          </a:p>
        </p:txBody>
      </p:sp>
      <p:sp>
        <p:nvSpPr>
          <p:cNvPr id="35844" name="Номер слайда 3"/>
          <p:cNvSpPr>
            <a:spLocks noGrp="1"/>
          </p:cNvSpPr>
          <p:nvPr>
            <p:ph type="sldNum" sz="quarter" idx="5"/>
          </p:nvPr>
        </p:nvSpPr>
        <p:spPr>
          <a:noFill/>
        </p:spPr>
        <p:txBody>
          <a:bodyPr/>
          <a:lstStyle/>
          <a:p>
            <a:fld id="{FF5947A6-50C5-4022-A469-BCC373E21DDE}" type="slidenum">
              <a:rPr lang="ru-RU" smtClean="0"/>
              <a:pPr/>
              <a:t>1</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p:spPr>
            <p:txBody>
              <a:bodyPr wrap="none" anchor="ctr"/>
              <a:lstStyle/>
              <a:p>
                <a:endParaRPr lang="ru-RU"/>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p:spPr>
            <p:txBody>
              <a:bodyPr wrap="none" anchor="ctr"/>
              <a:lstStyle/>
              <a:p>
                <a:endParaRPr lang="ru-RU"/>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p:spPr>
            <p:txBody>
              <a:bodyPr wrap="none" anchor="ctr"/>
              <a:lstStyle/>
              <a:p>
                <a:endParaRPr lang="ru-RU"/>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p:spPr>
            <p:txBody>
              <a:bodyPr wrap="none" anchor="ctr"/>
              <a:lstStyle/>
              <a:p>
                <a:endParaRPr lang="ru-RU"/>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p:spPr>
          <p:txBody>
            <a:bodyPr wrap="none" anchor="ctr"/>
            <a:lstStyle/>
            <a:p>
              <a:endParaRPr lang="ru-RU"/>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p:spPr>
          <p:txBody>
            <a:bodyPr wrap="none" anchor="ctr"/>
            <a:lstStyle/>
            <a:p>
              <a:endParaRPr lang="ru-RU"/>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p:spPr>
          <p:txBody>
            <a:bodyPr wrap="none" anchor="ctr"/>
            <a:lstStyle/>
            <a:p>
              <a:endParaRPr lang="ru-RU"/>
            </a:p>
          </p:txBody>
        </p:sp>
      </p:grpSp>
      <p:sp>
        <p:nvSpPr>
          <p:cNvPr id="16396" name="Rectangle 12"/>
          <p:cNvSpPr>
            <a:spLocks noGrp="1" noChangeArrowheads="1"/>
          </p:cNvSpPr>
          <p:nvPr>
            <p:ph type="ctrTitle"/>
          </p:nvPr>
        </p:nvSpPr>
        <p:spPr>
          <a:xfrm>
            <a:off x="990600" y="1676400"/>
            <a:ext cx="7772400" cy="1462088"/>
          </a:xfrm>
        </p:spPr>
        <p:txBody>
          <a:bodyPr/>
          <a:lstStyle>
            <a:lvl1pPr>
              <a:defRPr/>
            </a:lvl1pPr>
          </a:lstStyle>
          <a:p>
            <a:r>
              <a:rPr lang="ru-RU"/>
              <a:t>Образец заголовка</a:t>
            </a:r>
          </a:p>
        </p:txBody>
      </p:sp>
      <p:sp>
        <p:nvSpPr>
          <p:cNvPr id="16397"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ru-RU"/>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r>
              <a:rPr lang="ru-RU" smtClean="0"/>
              <a:t>(с) Завьялова О.А., 2015</a:t>
            </a:r>
            <a:endParaRPr lang="ru-RU"/>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4134308B-5310-49F4-BD22-3447799DC8BE}"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89536EAC-7742-47EB-9BCB-4E521B1FE1D9}"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32286C48-ACE0-426A-9D06-3E3C55640B00}"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B2B946DE-2830-47FA-98CB-1191E6679706}"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1"/>
          <p:cNvSpPr>
            <a:spLocks noGrp="1" noChangeArrowheads="1"/>
          </p:cNvSpPr>
          <p:nvPr>
            <p:ph type="dt" sz="half" idx="10"/>
          </p:nvPr>
        </p:nvSpPr>
        <p:spPr>
          <a:ln/>
        </p:spPr>
        <p:txBody>
          <a:bodyPr/>
          <a:lstStyle>
            <a:lvl1pPr>
              <a:defRPr/>
            </a:lvl1pPr>
          </a:lstStyle>
          <a:p>
            <a:pPr>
              <a:defRPr/>
            </a:pPr>
            <a:endParaRPr lang="ru-RU"/>
          </a:p>
        </p:txBody>
      </p:sp>
      <p:sp>
        <p:nvSpPr>
          <p:cNvPr id="8"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9" name="Rectangle 13"/>
          <p:cNvSpPr>
            <a:spLocks noGrp="1" noChangeArrowheads="1"/>
          </p:cNvSpPr>
          <p:nvPr>
            <p:ph type="sldNum" sz="quarter" idx="12"/>
          </p:nvPr>
        </p:nvSpPr>
        <p:spPr>
          <a:ln/>
        </p:spPr>
        <p:txBody>
          <a:bodyPr/>
          <a:lstStyle>
            <a:lvl1pPr>
              <a:defRPr/>
            </a:lvl1pPr>
          </a:lstStyle>
          <a:p>
            <a:pPr>
              <a:defRPr/>
            </a:pPr>
            <a:fld id="{9B8F3820-A610-4A18-9DD9-8CA36D65280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1"/>
          <p:cNvSpPr>
            <a:spLocks noGrp="1" noChangeArrowheads="1"/>
          </p:cNvSpPr>
          <p:nvPr>
            <p:ph type="dt" sz="half" idx="10"/>
          </p:nvPr>
        </p:nvSpPr>
        <p:spPr>
          <a:ln/>
        </p:spPr>
        <p:txBody>
          <a:bodyPr/>
          <a:lstStyle>
            <a:lvl1pPr>
              <a:defRPr/>
            </a:lvl1pPr>
          </a:lstStyle>
          <a:p>
            <a:pPr>
              <a:defRPr/>
            </a:pPr>
            <a:endParaRPr lang="ru-RU"/>
          </a:p>
        </p:txBody>
      </p:sp>
      <p:sp>
        <p:nvSpPr>
          <p:cNvPr id="4"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5" name="Rectangle 13"/>
          <p:cNvSpPr>
            <a:spLocks noGrp="1" noChangeArrowheads="1"/>
          </p:cNvSpPr>
          <p:nvPr>
            <p:ph type="sldNum" sz="quarter" idx="12"/>
          </p:nvPr>
        </p:nvSpPr>
        <p:spPr>
          <a:ln/>
        </p:spPr>
        <p:txBody>
          <a:bodyPr/>
          <a:lstStyle>
            <a:lvl1pPr>
              <a:defRPr/>
            </a:lvl1pPr>
          </a:lstStyle>
          <a:p>
            <a:pPr>
              <a:defRPr/>
            </a:pPr>
            <a:fld id="{A1A528CF-577C-4930-BE30-C3E1CF7577A7}"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ru-RU"/>
          </a:p>
        </p:txBody>
      </p:sp>
      <p:sp>
        <p:nvSpPr>
          <p:cNvPr id="3"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4" name="Rectangle 13"/>
          <p:cNvSpPr>
            <a:spLocks noGrp="1" noChangeArrowheads="1"/>
          </p:cNvSpPr>
          <p:nvPr>
            <p:ph type="sldNum" sz="quarter" idx="12"/>
          </p:nvPr>
        </p:nvSpPr>
        <p:spPr>
          <a:ln/>
        </p:spPr>
        <p:txBody>
          <a:bodyPr/>
          <a:lstStyle>
            <a:lvl1pPr>
              <a:defRPr/>
            </a:lvl1pPr>
          </a:lstStyle>
          <a:p>
            <a:pPr>
              <a:defRPr/>
            </a:pPr>
            <a:fld id="{DFBCA8AC-B0CD-4C01-A730-32A48FC0F971}"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33C8A1FE-AD5C-4623-A125-64DACE16968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5E1A354F-516D-4A64-B89E-0E1DA03EF93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E17FED60-6EEB-44EA-B347-6BB4FE1AEB8F}"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004050" y="214313"/>
            <a:ext cx="1951038" cy="5918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150938" y="214313"/>
            <a:ext cx="5700712" cy="5918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r>
              <a:rPr lang="ru-RU" smtClean="0"/>
              <a:t>(с) Завьялова О.А., 2015</a:t>
            </a: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25DAD015-9770-4034-B68F-9903E3D6BCC0}"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p:spPr>
        <p:txBody>
          <a:bodyPr wrap="none" anchor="ctr"/>
          <a:lstStyle/>
          <a:p>
            <a:pPr algn="ctr"/>
            <a:endParaRPr kumimoji="1" lang="ru-RU" sz="2400"/>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p:spPr>
        <p:txBody>
          <a:bodyPr wrap="none" anchor="ctr"/>
          <a:lstStyle/>
          <a:p>
            <a:pPr algn="ctr"/>
            <a:endParaRPr kumimoji="1" lang="ru-RU" sz="2400"/>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p:spPr>
        <p:txBody>
          <a:bodyPr wrap="none" anchor="ctr"/>
          <a:lstStyle/>
          <a:p>
            <a:pPr algn="ctr"/>
            <a:endParaRPr kumimoji="1" lang="ru-RU" sz="2400"/>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p:spPr>
        <p:txBody>
          <a:bodyPr wrap="none" anchor="ctr"/>
          <a:lstStyle/>
          <a:p>
            <a:pPr algn="ctr"/>
            <a:endParaRPr kumimoji="1" lang="ru-RU" sz="2400"/>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p:spPr>
        <p:txBody>
          <a:bodyPr wrap="none" anchor="ctr"/>
          <a:lstStyle/>
          <a:p>
            <a:pPr algn="ctr"/>
            <a:endParaRPr kumimoji="1" lang="ru-RU" sz="2400"/>
          </a:p>
        </p:txBody>
      </p:sp>
      <p:sp>
        <p:nvSpPr>
          <p:cNvPr id="1031"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p:spPr>
        <p:txBody>
          <a:bodyPr wrap="none" anchor="ctr"/>
          <a:lstStyle/>
          <a:p>
            <a:pPr algn="ctr"/>
            <a:endParaRPr kumimoji="1" lang="ru-RU" sz="2400"/>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p:spPr>
        <p:txBody>
          <a:bodyPr wrap="none" anchor="ctr"/>
          <a:lstStyle/>
          <a:p>
            <a:pPr algn="ctr"/>
            <a:endParaRPr kumimoji="1" lang="ru-RU" sz="2400"/>
          </a:p>
        </p:txBody>
      </p:sp>
      <p:sp>
        <p:nvSpPr>
          <p:cNvPr id="1033"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537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defRPr/>
            </a:pPr>
            <a:endParaRPr lang="ru-RU"/>
          </a:p>
        </p:txBody>
      </p:sp>
      <p:sp>
        <p:nvSpPr>
          <p:cNvPr id="1537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r>
              <a:rPr lang="ru-RU" smtClean="0"/>
              <a:t>(с) Завьялова О.А., 2015</a:t>
            </a:r>
            <a:endParaRPr lang="ru-RU"/>
          </a:p>
        </p:txBody>
      </p:sp>
      <p:sp>
        <p:nvSpPr>
          <p:cNvPr id="1537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E78EAFC8-22B8-4888-AFBC-03FCF036E169}"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20"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hf sldNum="0" hd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gpu.cdo@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sites.google.com/site/cdosgp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sites.google.com/site/cdosgpu/"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5"/>
          <p:cNvSpPr>
            <a:spLocks noGrp="1" noChangeArrowheads="1"/>
          </p:cNvSpPr>
          <p:nvPr>
            <p:ph type="ftr" sz="quarter" idx="11"/>
          </p:nvPr>
        </p:nvSpPr>
        <p:spPr>
          <a:noFill/>
        </p:spPr>
        <p:txBody>
          <a:bodyPr/>
          <a:lstStyle/>
          <a:p>
            <a:r>
              <a:rPr lang="ru-RU" smtClean="0"/>
              <a:t>(с) Завьялова О.А., 2015</a:t>
            </a:r>
          </a:p>
        </p:txBody>
      </p:sp>
      <p:sp>
        <p:nvSpPr>
          <p:cNvPr id="3075" name="Rectangle 2"/>
          <p:cNvSpPr>
            <a:spLocks noGrp="1" noChangeArrowheads="1"/>
          </p:cNvSpPr>
          <p:nvPr>
            <p:ph type="ctrTitle"/>
          </p:nvPr>
        </p:nvSpPr>
        <p:spPr>
          <a:xfrm>
            <a:off x="990600" y="548681"/>
            <a:ext cx="7772400" cy="2589808"/>
          </a:xfrm>
        </p:spPr>
        <p:txBody>
          <a:bodyPr/>
          <a:lstStyle/>
          <a:p>
            <a:pPr algn="ctr" eaLnBrk="1" hangingPunct="1"/>
            <a:r>
              <a:rPr lang="ru-RU" sz="2400" b="1" dirty="0" smtClean="0"/>
              <a:t>Проект </a:t>
            </a:r>
            <a:r>
              <a:rPr lang="ru-RU" sz="2400" b="1" dirty="0" smtClean="0"/>
              <a:t>«</a:t>
            </a:r>
            <a:r>
              <a:rPr lang="ru-RU" sz="2400" b="1" dirty="0" smtClean="0"/>
              <a:t>Реализация личностного-ориентированного подхода в дистанционном обучении по программам дополнительного образования</a:t>
            </a:r>
            <a:r>
              <a:rPr lang="ru-RU" sz="2400" b="1" dirty="0" smtClean="0"/>
              <a:t>»</a:t>
            </a:r>
            <a:r>
              <a:rPr lang="ru-RU" sz="2400" b="1" dirty="0" smtClean="0"/>
              <a:t/>
            </a:r>
            <a:br>
              <a:rPr lang="ru-RU" sz="2400" b="1" dirty="0" smtClean="0"/>
            </a:br>
            <a:r>
              <a:rPr lang="ru-RU" sz="2400" b="1" dirty="0" smtClean="0"/>
              <a:t>или</a:t>
            </a:r>
            <a:br>
              <a:rPr lang="ru-RU" sz="2400" b="1" dirty="0" smtClean="0"/>
            </a:br>
            <a:r>
              <a:rPr lang="ru-RU" sz="2400" b="1" dirty="0" smtClean="0"/>
              <a:t>Роль личности в </a:t>
            </a:r>
            <a:r>
              <a:rPr lang="en-US" sz="2400" b="1" dirty="0" smtClean="0"/>
              <a:t>e-learning</a:t>
            </a:r>
            <a:r>
              <a:rPr lang="ru-RU" sz="2400" b="1" dirty="0" smtClean="0"/>
              <a:t/>
            </a:r>
            <a:br>
              <a:rPr lang="ru-RU" sz="2400" b="1" dirty="0" smtClean="0"/>
            </a:br>
            <a:endParaRPr lang="ru-RU" sz="2400" dirty="0" smtClean="0"/>
          </a:p>
        </p:txBody>
      </p:sp>
      <p:sp>
        <p:nvSpPr>
          <p:cNvPr id="3076" name="Подзаголовок 4"/>
          <p:cNvSpPr>
            <a:spLocks noGrp="1"/>
          </p:cNvSpPr>
          <p:nvPr>
            <p:ph type="subTitle" idx="1"/>
          </p:nvPr>
        </p:nvSpPr>
        <p:spPr>
          <a:xfrm>
            <a:off x="1403648" y="3573016"/>
            <a:ext cx="6400800" cy="2665412"/>
          </a:xfrm>
        </p:spPr>
        <p:txBody>
          <a:bodyPr/>
          <a:lstStyle/>
          <a:p>
            <a:r>
              <a:rPr lang="ru-RU" sz="2000" dirty="0" smtClean="0"/>
              <a:t>ЗАВЬЯЛОВА Ольга Алексеевна, </a:t>
            </a:r>
            <a:r>
              <a:rPr lang="ru-RU" sz="2000" dirty="0" err="1" smtClean="0"/>
              <a:t>к.п.н</a:t>
            </a:r>
            <a:r>
              <a:rPr lang="ru-RU" sz="2000" dirty="0" smtClean="0"/>
              <a:t>., руководитель центра дистанционного обучения Шуйского филиала «Ивановский государственный университет»</a:t>
            </a:r>
          </a:p>
          <a:p>
            <a:pPr lvl="1">
              <a:buFont typeface="Arial" charset="0"/>
              <a:buChar char="•"/>
            </a:pPr>
            <a:r>
              <a:rPr lang="en-US" sz="1600" dirty="0" smtClean="0"/>
              <a:t>E-mail</a:t>
            </a:r>
            <a:r>
              <a:rPr lang="ru-RU" sz="1600" dirty="0" smtClean="0"/>
              <a:t>: </a:t>
            </a:r>
            <a:r>
              <a:rPr lang="en-US" sz="1600" dirty="0" smtClean="0">
                <a:hlinkClick r:id="rId3"/>
              </a:rPr>
              <a:t>sgpu.cdo@gmail.com</a:t>
            </a:r>
            <a:endParaRPr lang="en-US" sz="1600" dirty="0" smtClean="0"/>
          </a:p>
          <a:p>
            <a:pPr lvl="1">
              <a:buFont typeface="Arial" charset="0"/>
              <a:buChar char="•"/>
            </a:pPr>
            <a:r>
              <a:rPr lang="ru-RU" sz="1600" dirty="0" smtClean="0"/>
              <a:t>Сайт: </a:t>
            </a:r>
            <a:r>
              <a:rPr lang="en-US" sz="1600" dirty="0" smtClean="0">
                <a:hlinkClick r:id="rId4"/>
              </a:rPr>
              <a:t>https://sites.google.com/site/cdosgpu/</a:t>
            </a:r>
            <a:r>
              <a:rPr lang="ru-RU" sz="1600" dirty="0" smtClean="0"/>
              <a:t> </a:t>
            </a:r>
            <a:endParaRPr lang="en-US" sz="1600" dirty="0" smtClean="0"/>
          </a:p>
          <a:p>
            <a:endParaRPr lang="ru-RU" sz="2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Исходные посылки</a:t>
            </a:r>
            <a:endParaRPr lang="ru-RU" dirty="0"/>
          </a:p>
        </p:txBody>
      </p:sp>
      <p:sp>
        <p:nvSpPr>
          <p:cNvPr id="3" name="Объект 2"/>
          <p:cNvSpPr>
            <a:spLocks noGrp="1"/>
          </p:cNvSpPr>
          <p:nvPr>
            <p:ph idx="1"/>
          </p:nvPr>
        </p:nvSpPr>
        <p:spPr/>
        <p:txBody>
          <a:bodyPr/>
          <a:lstStyle/>
          <a:p>
            <a:r>
              <a:rPr lang="ru-RU" dirty="0" smtClean="0"/>
              <a:t>Качественное обучение минимальными средствами (техническими, человеческими, временными)</a:t>
            </a:r>
          </a:p>
          <a:p>
            <a:r>
              <a:rPr lang="ru-RU" dirty="0" smtClean="0"/>
              <a:t>Личностная ориентация обучения (</a:t>
            </a:r>
            <a:r>
              <a:rPr lang="ru-RU" dirty="0" err="1" smtClean="0"/>
              <a:t>тематика+процесс</a:t>
            </a:r>
            <a:r>
              <a:rPr lang="ru-RU" dirty="0" smtClean="0"/>
              <a:t>) – «курс для человека, а не человек для курса»</a:t>
            </a:r>
            <a:endParaRPr lang="ru-RU" dirty="0"/>
          </a:p>
        </p:txBody>
      </p:sp>
      <p:sp>
        <p:nvSpPr>
          <p:cNvPr id="4" name="Нижний колонтитул 3"/>
          <p:cNvSpPr>
            <a:spLocks noGrp="1"/>
          </p:cNvSpPr>
          <p:nvPr>
            <p:ph type="ftr" sz="quarter" idx="11"/>
          </p:nvPr>
        </p:nvSpPr>
        <p:spPr/>
        <p:txBody>
          <a:bodyPr/>
          <a:lstStyle/>
          <a:p>
            <a:pPr>
              <a:defRPr/>
            </a:pPr>
            <a:r>
              <a:rPr lang="ru-RU" smtClean="0"/>
              <a:t>(с) Завьялова О.А., 2015</a:t>
            </a:r>
            <a:endParaRPr lang="ru-RU"/>
          </a:p>
        </p:txBody>
      </p:sp>
    </p:spTree>
    <p:extLst>
      <p:ext uri="{BB962C8B-B14F-4D97-AF65-F5344CB8AC3E}">
        <p14:creationId xmlns:p14="http://schemas.microsoft.com/office/powerpoint/2010/main" val="3657403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Направления реализации ДО</a:t>
            </a:r>
            <a:endParaRPr lang="ru-RU" dirty="0"/>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375574809"/>
              </p:ext>
            </p:extLst>
          </p:nvPr>
        </p:nvGraphicFramePr>
        <p:xfrm>
          <a:off x="899592" y="1988840"/>
          <a:ext cx="77724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ижний колонтитул 1"/>
          <p:cNvSpPr>
            <a:spLocks noGrp="1"/>
          </p:cNvSpPr>
          <p:nvPr>
            <p:ph type="ftr" sz="quarter" idx="11"/>
          </p:nvPr>
        </p:nvSpPr>
        <p:spPr/>
        <p:txBody>
          <a:bodyPr/>
          <a:lstStyle/>
          <a:p>
            <a:pPr>
              <a:defRPr/>
            </a:pPr>
            <a:r>
              <a:rPr lang="ru-RU" smtClean="0"/>
              <a:t>(с) Завьялова О.А., 2015</a:t>
            </a:r>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5"/>
          <p:cNvSpPr>
            <a:spLocks noGrp="1"/>
          </p:cNvSpPr>
          <p:nvPr>
            <p:ph type="title"/>
          </p:nvPr>
        </p:nvSpPr>
        <p:spPr/>
        <p:txBody>
          <a:bodyPr/>
          <a:lstStyle/>
          <a:p>
            <a:r>
              <a:rPr lang="ru-RU" dirty="0" smtClean="0"/>
              <a:t>Обучение студентов ЗФО</a:t>
            </a:r>
          </a:p>
        </p:txBody>
      </p:sp>
      <p:pic>
        <p:nvPicPr>
          <p:cNvPr id="9219" name="Picture 2"/>
          <p:cNvPicPr>
            <a:picLocks noChangeAspect="1" noChangeArrowheads="1"/>
          </p:cNvPicPr>
          <p:nvPr/>
        </p:nvPicPr>
        <p:blipFill>
          <a:blip r:embed="rId2" cstate="print"/>
          <a:srcRect/>
          <a:stretch>
            <a:fillRect/>
          </a:stretch>
        </p:blipFill>
        <p:spPr bwMode="auto">
          <a:xfrm>
            <a:off x="323850" y="1989138"/>
            <a:ext cx="5103813" cy="3917950"/>
          </a:xfrm>
          <a:prstGeom prst="rect">
            <a:avLst/>
          </a:prstGeom>
          <a:noFill/>
          <a:ln w="28575">
            <a:solidFill>
              <a:srgbClr val="0070C0"/>
            </a:solidFill>
            <a:miter lim="800000"/>
            <a:headEnd/>
            <a:tailEnd/>
          </a:ln>
          <a:effectLst/>
        </p:spPr>
      </p:pic>
      <p:pic>
        <p:nvPicPr>
          <p:cNvPr id="9220" name="Picture 3"/>
          <p:cNvPicPr>
            <a:picLocks noChangeAspect="1" noChangeArrowheads="1"/>
          </p:cNvPicPr>
          <p:nvPr/>
        </p:nvPicPr>
        <p:blipFill>
          <a:blip r:embed="rId3" cstate="print"/>
          <a:srcRect/>
          <a:stretch>
            <a:fillRect/>
          </a:stretch>
        </p:blipFill>
        <p:spPr bwMode="auto">
          <a:xfrm>
            <a:off x="4859338" y="2276475"/>
            <a:ext cx="3840162" cy="4070350"/>
          </a:xfrm>
          <a:prstGeom prst="rect">
            <a:avLst/>
          </a:prstGeom>
          <a:noFill/>
          <a:ln w="28575">
            <a:solidFill>
              <a:srgbClr val="0070C0"/>
            </a:solidFill>
            <a:miter lim="800000"/>
            <a:headEnd/>
            <a:tailEnd/>
          </a:ln>
          <a:effectLst/>
        </p:spPr>
      </p:pic>
      <p:sp>
        <p:nvSpPr>
          <p:cNvPr id="5" name="Нижний колонтитул 4"/>
          <p:cNvSpPr>
            <a:spLocks noGrp="1"/>
          </p:cNvSpPr>
          <p:nvPr>
            <p:ph type="ftr" sz="quarter" idx="11"/>
          </p:nvPr>
        </p:nvSpPr>
        <p:spPr/>
        <p:txBody>
          <a:bodyPr/>
          <a:lstStyle/>
          <a:p>
            <a:pPr>
              <a:defRPr/>
            </a:pPr>
            <a:r>
              <a:rPr lang="ru-RU" smtClean="0"/>
              <a:t>(с) Завьялова О.А., 2015</a:t>
            </a:r>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190500" y="188913"/>
            <a:ext cx="6151563" cy="4873625"/>
          </a:xfrm>
          <a:prstGeom prst="rect">
            <a:avLst/>
          </a:prstGeom>
          <a:noFill/>
          <a:ln w="28575">
            <a:solidFill>
              <a:srgbClr val="0070C0"/>
            </a:solidFill>
            <a:miter lim="800000"/>
            <a:headEnd/>
            <a:tailEnd/>
          </a:ln>
          <a:effectLst/>
        </p:spPr>
      </p:pic>
      <p:pic>
        <p:nvPicPr>
          <p:cNvPr id="10243" name="Picture 3"/>
          <p:cNvPicPr>
            <a:picLocks noChangeAspect="1" noChangeArrowheads="1"/>
          </p:cNvPicPr>
          <p:nvPr/>
        </p:nvPicPr>
        <p:blipFill>
          <a:blip r:embed="rId3" cstate="print"/>
          <a:srcRect/>
          <a:stretch>
            <a:fillRect/>
          </a:stretch>
        </p:blipFill>
        <p:spPr bwMode="auto">
          <a:xfrm>
            <a:off x="2339975" y="2325688"/>
            <a:ext cx="6732588" cy="3667125"/>
          </a:xfrm>
          <a:prstGeom prst="rect">
            <a:avLst/>
          </a:prstGeom>
          <a:noFill/>
          <a:ln w="28575">
            <a:solidFill>
              <a:srgbClr val="0070C0"/>
            </a:solidFill>
            <a:miter lim="800000"/>
            <a:headEnd/>
            <a:tailEnd/>
          </a:ln>
          <a:effectLst/>
        </p:spPr>
      </p:pic>
      <p:sp>
        <p:nvSpPr>
          <p:cNvPr id="4" name="Нижний колонтитул 3"/>
          <p:cNvSpPr>
            <a:spLocks noGrp="1"/>
          </p:cNvSpPr>
          <p:nvPr>
            <p:ph type="ftr" sz="quarter" idx="11"/>
          </p:nvPr>
        </p:nvSpPr>
        <p:spPr/>
        <p:txBody>
          <a:bodyPr/>
          <a:lstStyle/>
          <a:p>
            <a:pPr>
              <a:defRPr/>
            </a:pPr>
            <a:r>
              <a:rPr lang="ru-RU" smtClean="0"/>
              <a:t>(с) Завьялова О.А., 2015</a:t>
            </a: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p:txBody>
          <a:bodyPr/>
          <a:lstStyle/>
          <a:p>
            <a:r>
              <a:rPr lang="ru-RU" sz="3600" smtClean="0"/>
              <a:t>Курсы повышения квалификации</a:t>
            </a:r>
          </a:p>
        </p:txBody>
      </p:sp>
      <p:sp>
        <p:nvSpPr>
          <p:cNvPr id="4" name="Нижний колонтитул 3"/>
          <p:cNvSpPr>
            <a:spLocks noGrp="1"/>
          </p:cNvSpPr>
          <p:nvPr>
            <p:ph type="ftr" sz="quarter" idx="11"/>
          </p:nvPr>
        </p:nvSpPr>
        <p:spPr/>
        <p:txBody>
          <a:bodyPr/>
          <a:lstStyle/>
          <a:p>
            <a:pPr>
              <a:defRPr/>
            </a:pPr>
            <a:r>
              <a:rPr lang="ru-RU" smtClean="0"/>
              <a:t>(с) Завьялова О.А., 2015</a:t>
            </a:r>
            <a:endParaRPr lang="ru-RU"/>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981815"/>
            <a:ext cx="4752528" cy="4338022"/>
          </a:xfrm>
          <a:prstGeom prst="rect">
            <a:avLst/>
          </a:prstGeom>
          <a:noFill/>
          <a:ln w="28575">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p:txBody>
          <a:bodyPr/>
          <a:lstStyle/>
          <a:p>
            <a:r>
              <a:rPr lang="ru-RU" sz="3200" smtClean="0"/>
              <a:t>Сайт центра дистанционного обучения - </a:t>
            </a:r>
            <a:r>
              <a:rPr lang="en-US" sz="3200" smtClean="0">
                <a:hlinkClick r:id="rId2"/>
              </a:rPr>
              <a:t>https://sites.google.com/site/cdosgpu/</a:t>
            </a:r>
            <a:endParaRPr lang="ru-RU" sz="3200" smtClean="0"/>
          </a:p>
        </p:txBody>
      </p:sp>
      <p:sp>
        <p:nvSpPr>
          <p:cNvPr id="18435" name="Нижний колонтитул 3"/>
          <p:cNvSpPr>
            <a:spLocks noGrp="1"/>
          </p:cNvSpPr>
          <p:nvPr>
            <p:ph type="ftr" sz="quarter" idx="11"/>
          </p:nvPr>
        </p:nvSpPr>
        <p:spPr>
          <a:noFill/>
        </p:spPr>
        <p:txBody>
          <a:bodyPr/>
          <a:lstStyle/>
          <a:p>
            <a:r>
              <a:rPr lang="ru-RU" smtClean="0"/>
              <a:t>(с) Завьялова О.А., 2015</a:t>
            </a:r>
          </a:p>
        </p:txBody>
      </p:sp>
      <p:pic>
        <p:nvPicPr>
          <p:cNvPr id="18436" name="Picture 3"/>
          <p:cNvPicPr>
            <a:picLocks noChangeAspect="1" noChangeArrowheads="1"/>
          </p:cNvPicPr>
          <p:nvPr/>
        </p:nvPicPr>
        <p:blipFill>
          <a:blip r:embed="rId3" cstate="print"/>
          <a:srcRect/>
          <a:stretch>
            <a:fillRect/>
          </a:stretch>
        </p:blipFill>
        <p:spPr bwMode="auto">
          <a:xfrm>
            <a:off x="1116013" y="2133600"/>
            <a:ext cx="6916737" cy="3898900"/>
          </a:xfrm>
          <a:prstGeom prst="rect">
            <a:avLst/>
          </a:prstGeom>
          <a:noFill/>
          <a:ln w="28575">
            <a:solidFill>
              <a:srgbClr val="0070C0"/>
            </a:solidFill>
            <a:miter lim="800000"/>
            <a:headEnd/>
            <a:tailEnd/>
          </a:ln>
        </p:spPr>
      </p:pic>
      <p:pic>
        <p:nvPicPr>
          <p:cNvPr id="18437" name="Picture 6"/>
          <p:cNvPicPr>
            <a:picLocks noChangeAspect="1" noChangeArrowheads="1"/>
          </p:cNvPicPr>
          <p:nvPr/>
        </p:nvPicPr>
        <p:blipFill>
          <a:blip r:embed="rId4" cstate="print"/>
          <a:srcRect/>
          <a:stretch>
            <a:fillRect/>
          </a:stretch>
        </p:blipFill>
        <p:spPr bwMode="auto">
          <a:xfrm>
            <a:off x="4608513" y="3532188"/>
            <a:ext cx="3860800" cy="2695575"/>
          </a:xfrm>
          <a:prstGeom prst="rect">
            <a:avLst/>
          </a:prstGeom>
          <a:noFill/>
          <a:ln w="28575">
            <a:solidFill>
              <a:srgbClr val="0070C0"/>
            </a:solid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p:txBody>
          <a:bodyPr/>
          <a:lstStyle/>
          <a:p>
            <a:r>
              <a:rPr lang="ru-RU" sz="3600" smtClean="0"/>
              <a:t>Курсы повышения квалификации</a:t>
            </a:r>
          </a:p>
        </p:txBody>
      </p:sp>
      <p:sp>
        <p:nvSpPr>
          <p:cNvPr id="19459" name="Нижний колонтитул 2"/>
          <p:cNvSpPr>
            <a:spLocks noGrp="1"/>
          </p:cNvSpPr>
          <p:nvPr>
            <p:ph type="ftr" sz="quarter" idx="11"/>
          </p:nvPr>
        </p:nvSpPr>
        <p:spPr>
          <a:noFill/>
        </p:spPr>
        <p:txBody>
          <a:bodyPr/>
          <a:lstStyle/>
          <a:p>
            <a:r>
              <a:rPr lang="ru-RU" smtClean="0"/>
              <a:t>(с) Завьялова О.А., 2015</a:t>
            </a:r>
          </a:p>
        </p:txBody>
      </p:sp>
      <p:graphicFrame>
        <p:nvGraphicFramePr>
          <p:cNvPr id="8" name="Диаграмма 7"/>
          <p:cNvGraphicFramePr/>
          <p:nvPr/>
        </p:nvGraphicFramePr>
        <p:xfrm>
          <a:off x="611560" y="2057400"/>
          <a:ext cx="7848872" cy="410790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Самый популярный курс ПК (81 участник, 6 </a:t>
            </a:r>
            <a:r>
              <a:rPr lang="ru-RU" dirty="0" err="1" smtClean="0"/>
              <a:t>со-ведущих</a:t>
            </a:r>
            <a:r>
              <a:rPr lang="ru-RU" dirty="0" smtClean="0"/>
              <a:t>)</a:t>
            </a:r>
            <a:endParaRPr lang="ru-RU" dirty="0"/>
          </a:p>
        </p:txBody>
      </p:sp>
      <p:sp>
        <p:nvSpPr>
          <p:cNvPr id="3" name="Нижний колонтитул 2"/>
          <p:cNvSpPr>
            <a:spLocks noGrp="1"/>
          </p:cNvSpPr>
          <p:nvPr>
            <p:ph type="ftr" sz="quarter" idx="11"/>
          </p:nvPr>
        </p:nvSpPr>
        <p:spPr/>
        <p:txBody>
          <a:bodyPr/>
          <a:lstStyle/>
          <a:p>
            <a:pPr>
              <a:defRPr/>
            </a:pPr>
            <a:r>
              <a:rPr lang="ru-RU" smtClean="0"/>
              <a:t>(с) Завьялова О.А., 2015</a:t>
            </a:r>
            <a:endParaRPr lang="ru-RU"/>
          </a:p>
        </p:txBody>
      </p:sp>
      <p:pic>
        <p:nvPicPr>
          <p:cNvPr id="49154" name="Picture 2"/>
          <p:cNvPicPr>
            <a:picLocks noChangeAspect="1" noChangeArrowheads="1"/>
          </p:cNvPicPr>
          <p:nvPr/>
        </p:nvPicPr>
        <p:blipFill>
          <a:blip r:embed="rId2" cstate="print"/>
          <a:srcRect/>
          <a:stretch>
            <a:fillRect/>
          </a:stretch>
        </p:blipFill>
        <p:spPr bwMode="auto">
          <a:xfrm>
            <a:off x="755576" y="1916832"/>
            <a:ext cx="8115300" cy="4200525"/>
          </a:xfrm>
          <a:prstGeom prst="rect">
            <a:avLst/>
          </a:prstGeom>
          <a:noFill/>
          <a:ln w="9525">
            <a:noFill/>
            <a:miter lim="800000"/>
            <a:headEnd/>
            <a:tailEnd/>
          </a:ln>
        </p:spPr>
      </p:pic>
      <p:sp>
        <p:nvSpPr>
          <p:cNvPr id="49156" name="AutoShape 4" descr="http://sdo.ivanovo.ac.ru/pluginfile.php?file=/11491/course/section/3298/%D0%BF%D0%BB%D0%B8%D1%81%D0%B5%D0%BD%D0%BA%D0%BE.png"/>
          <p:cNvSpPr>
            <a:spLocks noChangeAspect="1" noChangeArrowheads="1"/>
          </p:cNvSpPr>
          <p:nvPr/>
        </p:nvSpPr>
        <p:spPr bwMode="auto">
          <a:xfrm>
            <a:off x="163513"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9158" name="AutoShape 6" descr="http://sdo.ivanovo.ac.ru/pluginfile.php?file=/11491/course/section/3298/%D0%BF%D0%BB%D0%B8%D1%81%D0%B5%D0%BD%D0%BA%D0%BE.png"/>
          <p:cNvSpPr>
            <a:spLocks noChangeAspect="1" noChangeArrowheads="1"/>
          </p:cNvSpPr>
          <p:nvPr/>
        </p:nvSpPr>
        <p:spPr bwMode="auto">
          <a:xfrm>
            <a:off x="163513"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9160" name="AutoShape 8" descr="http://sdo.ivanovo.ac.ru/pluginfile.php?file=/11491/course/section/3298/%D0%BF%D0%BB%D0%B8%D1%81%D0%B5%D0%BD%D0%BA%D0%BE.png"/>
          <p:cNvSpPr>
            <a:spLocks noChangeAspect="1" noChangeArrowheads="1"/>
          </p:cNvSpPr>
          <p:nvPr/>
        </p:nvSpPr>
        <p:spPr bwMode="auto">
          <a:xfrm>
            <a:off x="163513"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0" name="Picture 2" descr="https://sites.google.com/site/cdosgpu/_/rsrc/1412075031936/kursy-povysenia-kvalifikacii/raspisanie-kursov/puti-i-sredstva-realizacii-obrazovatelnoj-programmy-doskolnogo-obrazovania-v-sootvetstvii-s-fgos-doskolnogo-obrazovania/pravdo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8314" y="3646363"/>
            <a:ext cx="1093450" cy="136681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sites.google.com/site/cdosgpu/_/rsrc/1412071282703/kursy-povysenia-kvalifikacii/raspisanie-kursov/puti-i-sredstva-realizacii-obrazovatelnoj-programmy-doskolnogo-obrazovania-v-sootvetstvii-s-fgos-doskolnogo-obrazovania/%D1%89%D0%B8%D1%80%D0%BE%D0%B2%D0%B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6014" y="4771148"/>
            <a:ext cx="1008112" cy="131054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sites.google.com/site/cdosgpu/_/rsrc/1412074931233/kursy-povysenia-kvalifikacii/raspisanie-kursov/puti-i-sredstva-realizacii-obrazovatelnoj-programmy-doskolnogo-obrazovania-v-sootvetstvii-s-fgos-doskolnogo-obrazovania/vasilev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168" y="3602731"/>
            <a:ext cx="1055948" cy="141044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sites.google.com/site/cdosgpu/_/rsrc/1412075078142/kursy-povysenia-kvalifikacii/raspisanie-kursov/puti-i-sredstva-realizacii-obrazovatelnoj-programmy-doskolnogo-obrazovania-v-sootvetstvii-s-fgos-doskolnogo-obrazovania/%D1%80%D1%83%D0%BC%D1%8F%D0%BD%D1%86%D0%B5%D0%B2%D0%B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6256" y="4866341"/>
            <a:ext cx="914781" cy="1215353"/>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10" descr="http://sdo.ivanovo.ac.ru/pluginfile.php?file=/11491/course/section/3298/%D0%BF%D0%BB%D0%B8%D1%81%D0%B5%D0%BD%D0%BA%D0%BE.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12" descr="http://sdo.ivanovo.ac.ru/pluginfile.php?file=/11491/course/section/3298/%D0%BF%D0%BB%D0%B8%D1%81%D0%B5%D0%BD%D0%BA%D0%BE.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3848" y="4707476"/>
            <a:ext cx="1224455" cy="1337049"/>
          </a:xfrm>
          <a:prstGeom prst="rect">
            <a:avLst/>
          </a:prstGeom>
        </p:spPr>
      </p:pic>
      <p:pic>
        <p:nvPicPr>
          <p:cNvPr id="7" name="Рисунок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76985" y="3789040"/>
            <a:ext cx="853124" cy="127359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Личностная составляющая </a:t>
            </a:r>
            <a:endParaRPr lang="ru-RU" dirty="0"/>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3203381656"/>
              </p:ext>
            </p:extLst>
          </p:nvPr>
        </p:nvGraphicFramePr>
        <p:xfrm>
          <a:off x="899592" y="1988840"/>
          <a:ext cx="77724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ижний колонтитул 1"/>
          <p:cNvSpPr>
            <a:spLocks noGrp="1"/>
          </p:cNvSpPr>
          <p:nvPr>
            <p:ph type="ftr" sz="quarter" idx="11"/>
          </p:nvPr>
        </p:nvSpPr>
        <p:spPr/>
        <p:txBody>
          <a:bodyPr/>
          <a:lstStyle/>
          <a:p>
            <a:pPr>
              <a:defRPr/>
            </a:pPr>
            <a:r>
              <a:rPr lang="ru-RU" smtClean="0"/>
              <a:t>(с) Завьялова О.А., 2015</a:t>
            </a:r>
            <a:endParaRPr lang="ru-RU"/>
          </a:p>
        </p:txBody>
      </p:sp>
    </p:spTree>
    <p:extLst>
      <p:ext uri="{BB962C8B-B14F-4D97-AF65-F5344CB8AC3E}">
        <p14:creationId xmlns:p14="http://schemas.microsoft.com/office/powerpoint/2010/main" val="39293790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Отзывы</a:t>
            </a:r>
            <a:endParaRPr lang="ru-RU" dirty="0"/>
          </a:p>
        </p:txBody>
      </p:sp>
      <p:sp>
        <p:nvSpPr>
          <p:cNvPr id="4" name="Объект 3"/>
          <p:cNvSpPr>
            <a:spLocks noGrp="1"/>
          </p:cNvSpPr>
          <p:nvPr>
            <p:ph idx="1"/>
          </p:nvPr>
        </p:nvSpPr>
        <p:spPr>
          <a:xfrm>
            <a:off x="395536" y="2017713"/>
            <a:ext cx="8559552" cy="4114800"/>
          </a:xfrm>
        </p:spPr>
        <p:txBody>
          <a:bodyPr/>
          <a:lstStyle/>
          <a:p>
            <a:r>
              <a:rPr lang="ru-RU" sz="2400" b="1" dirty="0"/>
              <a:t>Кулагина Ирина Ивановна, </a:t>
            </a:r>
            <a:r>
              <a:rPr lang="ru-RU" sz="2400" b="1" dirty="0" err="1"/>
              <a:t>г.Москва</a:t>
            </a:r>
            <a:r>
              <a:rPr lang="ru-RU" sz="2400" b="1" dirty="0" smtClean="0"/>
              <a:t>:  </a:t>
            </a:r>
            <a:r>
              <a:rPr lang="ru-RU" sz="2400" dirty="0" smtClean="0"/>
              <a:t>Ожидания</a:t>
            </a:r>
            <a:r>
              <a:rPr lang="ru-RU" sz="2400" dirty="0"/>
              <a:t>: задания в виде тестов. Получилось: развернутые консультации, презентации по теме. Предварительные цели: сжатые представления о </a:t>
            </a:r>
            <a:r>
              <a:rPr lang="ru-RU" sz="2400" dirty="0" err="1"/>
              <a:t>ФГОСах</a:t>
            </a:r>
            <a:r>
              <a:rPr lang="ru-RU" sz="2400" dirty="0"/>
              <a:t> ДОУ. </a:t>
            </a:r>
            <a:r>
              <a:rPr lang="ru-RU" sz="2400" b="1" dirty="0">
                <a:solidFill>
                  <a:srgbClr val="FF0000"/>
                </a:solidFill>
              </a:rPr>
              <a:t>Реально: обширные теоретические и практические знания по теме – ФГОС ДОУ. Получение очень полезной информации, переработка ее в ходе выполнения заданий, дальнейшее применение в своей работе и во взаимодействии с родителями. СПАСИБО!!!</a:t>
            </a:r>
          </a:p>
          <a:p>
            <a:pPr marL="0" indent="0">
              <a:buNone/>
            </a:pPr>
            <a:r>
              <a:rPr lang="ru-RU" sz="2400" dirty="0"/>
              <a:t/>
            </a:r>
            <a:br>
              <a:rPr lang="ru-RU" sz="2400" dirty="0"/>
            </a:br>
            <a:endParaRPr lang="ru-RU" sz="2400" dirty="0"/>
          </a:p>
        </p:txBody>
      </p:sp>
      <p:sp>
        <p:nvSpPr>
          <p:cNvPr id="3" name="Нижний колонтитул 2"/>
          <p:cNvSpPr>
            <a:spLocks noGrp="1"/>
          </p:cNvSpPr>
          <p:nvPr>
            <p:ph type="ftr" sz="quarter" idx="11"/>
          </p:nvPr>
        </p:nvSpPr>
        <p:spPr/>
        <p:txBody>
          <a:bodyPr/>
          <a:lstStyle/>
          <a:p>
            <a:pPr>
              <a:defRPr/>
            </a:pPr>
            <a:r>
              <a:rPr lang="ru-RU" smtClean="0"/>
              <a:t>(с) Завьялова О.А., 2015</a:t>
            </a:r>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88640"/>
            <a:ext cx="7793037" cy="1462087"/>
          </a:xfrm>
        </p:spPr>
        <p:txBody>
          <a:bodyPr/>
          <a:lstStyle/>
          <a:p>
            <a:r>
              <a:rPr lang="ru-RU" dirty="0" smtClean="0"/>
              <a:t>Отзывы</a:t>
            </a:r>
            <a:endParaRPr lang="ru-RU" dirty="0"/>
          </a:p>
        </p:txBody>
      </p:sp>
      <p:sp>
        <p:nvSpPr>
          <p:cNvPr id="4" name="Объект 3"/>
          <p:cNvSpPr>
            <a:spLocks noGrp="1"/>
          </p:cNvSpPr>
          <p:nvPr>
            <p:ph idx="1"/>
          </p:nvPr>
        </p:nvSpPr>
        <p:spPr>
          <a:xfrm>
            <a:off x="467544" y="1988840"/>
            <a:ext cx="8559552" cy="4114800"/>
          </a:xfrm>
        </p:spPr>
        <p:txBody>
          <a:bodyPr/>
          <a:lstStyle/>
          <a:p>
            <a:pPr marL="0" indent="0">
              <a:buNone/>
            </a:pPr>
            <a:endParaRPr lang="ru-RU" sz="1600" dirty="0"/>
          </a:p>
          <a:p>
            <a:r>
              <a:rPr lang="ru-RU" sz="1600" b="1" dirty="0"/>
              <a:t>Ковалева Любовь Николаевна, </a:t>
            </a:r>
            <a:r>
              <a:rPr lang="ru-RU" sz="1600" b="1" dirty="0" err="1" smtClean="0"/>
              <a:t>г.Иваново</a:t>
            </a:r>
            <a:r>
              <a:rPr lang="ru-RU" sz="1600" b="1" dirty="0" smtClean="0"/>
              <a:t>: </a:t>
            </a:r>
            <a:r>
              <a:rPr lang="ru-RU" sz="1600" dirty="0" smtClean="0"/>
              <a:t>Я </a:t>
            </a:r>
            <a:r>
              <a:rPr lang="ru-RU" sz="1600" dirty="0"/>
              <a:t>впервые участвовала в дистанционных курсах, а так как я неуверенный пользователь ПК было еще и немного страшно, что не получится. Ожидала, что узнаю много новой полезной для работы информации, наконец-то детально ознакомлюсь с ФГОС, т.к. знала о стандарте поверхностно и мой надежды полностью оправдались. Выполняя задания 1 модуля впервые самостоятельно сделала презентацию, используя специальную программу, сначала  за основу взяла из интернета, следующую полностью сделала сама, а презентация к 5 модулю уже получилась отличная и я заслужила похвалу педагога, что было для меня очень важно и приятно. </a:t>
            </a:r>
            <a:r>
              <a:rPr lang="ru-RU" sz="1600" b="1" dirty="0">
                <a:solidFill>
                  <a:srgbClr val="FF0000"/>
                </a:solidFill>
              </a:rPr>
              <a:t>Очень понравилось, что задания разбиты на модули, можно выбрать образовательную область, которая больше нравится. Получила огромный опыт, который собираюсь применить на практике.</a:t>
            </a:r>
          </a:p>
          <a:p>
            <a:pPr marL="0" indent="0">
              <a:buNone/>
            </a:pPr>
            <a:r>
              <a:rPr lang="ru-RU" sz="1600" dirty="0"/>
              <a:t> </a:t>
            </a:r>
          </a:p>
        </p:txBody>
      </p:sp>
      <p:sp>
        <p:nvSpPr>
          <p:cNvPr id="3" name="Нижний колонтитул 2"/>
          <p:cNvSpPr>
            <a:spLocks noGrp="1"/>
          </p:cNvSpPr>
          <p:nvPr>
            <p:ph type="ftr" sz="quarter" idx="11"/>
          </p:nvPr>
        </p:nvSpPr>
        <p:spPr/>
        <p:txBody>
          <a:bodyPr/>
          <a:lstStyle/>
          <a:p>
            <a:pPr>
              <a:defRPr/>
            </a:pPr>
            <a:r>
              <a:rPr lang="ru-RU" smtClean="0"/>
              <a:t>(с) Завьялова О.А., 2015</a:t>
            </a:r>
            <a:endParaRPr lang="ru-RU"/>
          </a:p>
        </p:txBody>
      </p:sp>
    </p:spTree>
    <p:extLst>
      <p:ext uri="{BB962C8B-B14F-4D97-AF65-F5344CB8AC3E}">
        <p14:creationId xmlns:p14="http://schemas.microsoft.com/office/powerpoint/2010/main" val="2809488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Отзывы</a:t>
            </a:r>
            <a:endParaRPr lang="ru-RU" dirty="0"/>
          </a:p>
        </p:txBody>
      </p:sp>
      <p:sp>
        <p:nvSpPr>
          <p:cNvPr id="4" name="Объект 3"/>
          <p:cNvSpPr>
            <a:spLocks noGrp="1"/>
          </p:cNvSpPr>
          <p:nvPr>
            <p:ph idx="1"/>
          </p:nvPr>
        </p:nvSpPr>
        <p:spPr>
          <a:xfrm>
            <a:off x="395536" y="2017713"/>
            <a:ext cx="8559552" cy="4114800"/>
          </a:xfrm>
        </p:spPr>
        <p:txBody>
          <a:bodyPr/>
          <a:lstStyle/>
          <a:p>
            <a:pPr marL="0" indent="0">
              <a:buNone/>
            </a:pPr>
            <a:r>
              <a:rPr lang="ru-RU" sz="1400" dirty="0"/>
              <a:t> </a:t>
            </a:r>
          </a:p>
          <a:p>
            <a:r>
              <a:rPr lang="ru-RU" sz="1400" b="1" dirty="0"/>
              <a:t>Полушкина Анжелика Станиславовна, г. </a:t>
            </a:r>
            <a:r>
              <a:rPr lang="ru-RU" sz="1400" b="1" dirty="0" smtClean="0"/>
              <a:t>Кинешма: </a:t>
            </a:r>
            <a:r>
              <a:rPr lang="ru-RU" sz="1400" dirty="0" smtClean="0"/>
              <a:t>Вначале </a:t>
            </a:r>
            <a:r>
              <a:rPr lang="ru-RU" sz="1400" dirty="0"/>
              <a:t>я  не предполагала, что в рамках курса будет так много заданий, которые надо выполнять. Сначала мне было интересно выполнить простое задание по созданию визитной карточки. Потом, по мере поступления новых, гораздо более сложных заданий, мне   было интересно проверить свои силы и творческие способности. С получением каждого нового задания мой интерес к курсу все больше возрастал. Знаний, умений и навыков все прибавлялось</a:t>
            </a:r>
            <a:r>
              <a:rPr lang="ru-RU" sz="1400" dirty="0" smtClean="0"/>
              <a:t>. </a:t>
            </a:r>
            <a:r>
              <a:rPr lang="ru-RU" sz="1400" b="1" dirty="0" smtClean="0">
                <a:solidFill>
                  <a:srgbClr val="FF0000"/>
                </a:solidFill>
              </a:rPr>
              <a:t>За </a:t>
            </a:r>
            <a:r>
              <a:rPr lang="ru-RU" sz="1400" b="1" dirty="0">
                <a:solidFill>
                  <a:srgbClr val="FF0000"/>
                </a:solidFill>
              </a:rPr>
              <a:t>время обучения на дистанционном курсе я поняла, что самый лучший способ стать востребованным профессионалом - это не лениться, заниматься самообразованием.</a:t>
            </a:r>
            <a:r>
              <a:rPr lang="ru-RU" sz="1400" b="1" dirty="0"/>
              <a:t> </a:t>
            </a:r>
            <a:r>
              <a:rPr lang="ru-RU" sz="1400" dirty="0"/>
              <a:t>Научилась применять в своей работе методы и формы обучения, которые ранее не использовала. Во время самостоятельных занятий по изучению теории курса я поняла разницу между дистанционной, очной и заочной формами обучения, осознала что дистанционное обучение – это совсем не так просто, как кажется вначале. Я осознала важность теоретических знаний, научилась теоретическим основам</a:t>
            </a:r>
            <a:r>
              <a:rPr lang="ru-RU" sz="1400" dirty="0" smtClean="0"/>
              <a:t>.</a:t>
            </a:r>
            <a:endParaRPr lang="ru-RU" sz="1400" dirty="0"/>
          </a:p>
        </p:txBody>
      </p:sp>
      <p:sp>
        <p:nvSpPr>
          <p:cNvPr id="3" name="Нижний колонтитул 2"/>
          <p:cNvSpPr>
            <a:spLocks noGrp="1"/>
          </p:cNvSpPr>
          <p:nvPr>
            <p:ph type="ftr" sz="quarter" idx="11"/>
          </p:nvPr>
        </p:nvSpPr>
        <p:spPr/>
        <p:txBody>
          <a:bodyPr/>
          <a:lstStyle/>
          <a:p>
            <a:pPr>
              <a:defRPr/>
            </a:pPr>
            <a:r>
              <a:rPr lang="ru-RU" smtClean="0"/>
              <a:t>(с) Завьялова О.А., 2015</a:t>
            </a:r>
            <a:endParaRPr lang="ru-RU"/>
          </a:p>
        </p:txBody>
      </p:sp>
    </p:spTree>
    <p:extLst>
      <p:ext uri="{BB962C8B-B14F-4D97-AF65-F5344CB8AC3E}">
        <p14:creationId xmlns:p14="http://schemas.microsoft.com/office/powerpoint/2010/main" val="280948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p:txBody>
          <a:bodyPr/>
          <a:lstStyle/>
          <a:p>
            <a:r>
              <a:rPr lang="ru-RU" sz="3200" smtClean="0"/>
              <a:t>Курсы профессиональной переподготовки (совместно с центром дополнительного образования)</a:t>
            </a:r>
          </a:p>
        </p:txBody>
      </p:sp>
      <p:sp>
        <p:nvSpPr>
          <p:cNvPr id="21507" name="Содержимое 3"/>
          <p:cNvSpPr>
            <a:spLocks noGrp="1"/>
          </p:cNvSpPr>
          <p:nvPr>
            <p:ph idx="1"/>
          </p:nvPr>
        </p:nvSpPr>
        <p:spPr>
          <a:xfrm>
            <a:off x="468313" y="2017713"/>
            <a:ext cx="8486775" cy="4114800"/>
          </a:xfrm>
        </p:spPr>
        <p:txBody>
          <a:bodyPr/>
          <a:lstStyle/>
          <a:p>
            <a:r>
              <a:rPr lang="ru-RU" sz="2400" dirty="0" smtClean="0"/>
              <a:t>Дошкольная педагогика и </a:t>
            </a:r>
            <a:r>
              <a:rPr lang="ru-RU" sz="2400" dirty="0" smtClean="0"/>
              <a:t>психология</a:t>
            </a:r>
          </a:p>
          <a:p>
            <a:r>
              <a:rPr lang="ru-RU" sz="2400" dirty="0" smtClean="0"/>
              <a:t>Менеджмент </a:t>
            </a:r>
            <a:r>
              <a:rPr lang="ru-RU" sz="2400" dirty="0" smtClean="0"/>
              <a:t>и управление персоналом в </a:t>
            </a:r>
            <a:r>
              <a:rPr lang="ru-RU" sz="2400" dirty="0" smtClean="0"/>
              <a:t>образовании</a:t>
            </a:r>
            <a:endParaRPr lang="ru-RU" sz="2400" dirty="0" smtClean="0"/>
          </a:p>
          <a:p>
            <a:r>
              <a:rPr lang="ru-RU" sz="2400" dirty="0" smtClean="0"/>
              <a:t>Физическая культура и </a:t>
            </a:r>
            <a:r>
              <a:rPr lang="ru-RU" sz="2400" dirty="0" smtClean="0"/>
              <a:t>спорт</a:t>
            </a:r>
            <a:endParaRPr lang="ru-RU" sz="2400" dirty="0" smtClean="0"/>
          </a:p>
          <a:p>
            <a:r>
              <a:rPr lang="ru-RU" sz="2400" dirty="0" smtClean="0"/>
              <a:t>Руководитель физического воспитания детей дошкольного </a:t>
            </a:r>
            <a:r>
              <a:rPr lang="ru-RU" sz="2400" dirty="0" smtClean="0"/>
              <a:t>возраста</a:t>
            </a:r>
            <a:endParaRPr lang="ru-RU" sz="2400" dirty="0" smtClean="0"/>
          </a:p>
          <a:p>
            <a:r>
              <a:rPr lang="ru-RU" sz="2400" dirty="0" smtClean="0"/>
              <a:t>Начальное </a:t>
            </a:r>
            <a:r>
              <a:rPr lang="ru-RU" sz="2400" dirty="0" smtClean="0"/>
              <a:t>образование</a:t>
            </a:r>
            <a:endParaRPr lang="ru-RU" sz="2400" dirty="0" smtClean="0"/>
          </a:p>
          <a:p>
            <a:pPr lvl="1"/>
            <a:r>
              <a:rPr lang="ru-RU" sz="2000" dirty="0" smtClean="0"/>
              <a:t>Разработаны программы, включающие электронные учебники, учебное видео, презентации, проектные задания, тесты</a:t>
            </a:r>
          </a:p>
        </p:txBody>
      </p:sp>
      <p:sp>
        <p:nvSpPr>
          <p:cNvPr id="21508" name="Нижний колонтитул 2"/>
          <p:cNvSpPr>
            <a:spLocks noGrp="1"/>
          </p:cNvSpPr>
          <p:nvPr>
            <p:ph type="ftr" sz="quarter" idx="11"/>
          </p:nvPr>
        </p:nvSpPr>
        <p:spPr>
          <a:noFill/>
        </p:spPr>
        <p:txBody>
          <a:bodyPr/>
          <a:lstStyle/>
          <a:p>
            <a:r>
              <a:rPr lang="ru-RU" smtClean="0"/>
              <a:t>(с) Завьялова О.А., 2015</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p:txBody>
          <a:bodyPr/>
          <a:lstStyle/>
          <a:p>
            <a:r>
              <a:rPr lang="ru-RU" sz="4000" smtClean="0"/>
              <a:t>Курсы профессиональной переподготовки</a:t>
            </a:r>
          </a:p>
        </p:txBody>
      </p:sp>
      <p:sp>
        <p:nvSpPr>
          <p:cNvPr id="22561" name="Нижний колонтитул 3"/>
          <p:cNvSpPr>
            <a:spLocks noGrp="1"/>
          </p:cNvSpPr>
          <p:nvPr>
            <p:ph type="ftr" sz="quarter" idx="11"/>
          </p:nvPr>
        </p:nvSpPr>
        <p:spPr>
          <a:noFill/>
        </p:spPr>
        <p:txBody>
          <a:bodyPr/>
          <a:lstStyle/>
          <a:p>
            <a:r>
              <a:rPr lang="ru-RU" smtClean="0"/>
              <a:t>(с) Завьялова О.А., 2015</a:t>
            </a:r>
          </a:p>
        </p:txBody>
      </p:sp>
      <p:graphicFrame>
        <p:nvGraphicFramePr>
          <p:cNvPr id="7" name="Диаграмма 6"/>
          <p:cNvGraphicFramePr/>
          <p:nvPr/>
        </p:nvGraphicFramePr>
        <p:xfrm>
          <a:off x="1043608" y="2057400"/>
          <a:ext cx="6624736" cy="374786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Заголовок 4"/>
          <p:cNvSpPr>
            <a:spLocks noGrp="1"/>
          </p:cNvSpPr>
          <p:nvPr>
            <p:ph type="title"/>
          </p:nvPr>
        </p:nvSpPr>
        <p:spPr/>
        <p:txBody>
          <a:bodyPr/>
          <a:lstStyle/>
          <a:p>
            <a:r>
              <a:rPr lang="ru-RU" sz="3600" smtClean="0"/>
              <a:t>Страница курсов профессиональной переподготовки</a:t>
            </a:r>
          </a:p>
        </p:txBody>
      </p:sp>
      <p:sp>
        <p:nvSpPr>
          <p:cNvPr id="25603" name="Нижний колонтитул 3"/>
          <p:cNvSpPr>
            <a:spLocks noGrp="1"/>
          </p:cNvSpPr>
          <p:nvPr>
            <p:ph type="ftr" sz="quarter" idx="11"/>
          </p:nvPr>
        </p:nvSpPr>
        <p:spPr>
          <a:noFill/>
        </p:spPr>
        <p:txBody>
          <a:bodyPr/>
          <a:lstStyle/>
          <a:p>
            <a:r>
              <a:rPr lang="ru-RU" smtClean="0"/>
              <a:t>(с) Завьялова О.А., 2015</a:t>
            </a:r>
          </a:p>
        </p:txBody>
      </p:sp>
      <p:pic>
        <p:nvPicPr>
          <p:cNvPr id="25604" name="Picture 2"/>
          <p:cNvPicPr>
            <a:picLocks noChangeAspect="1" noChangeArrowheads="1"/>
          </p:cNvPicPr>
          <p:nvPr/>
        </p:nvPicPr>
        <p:blipFill>
          <a:blip r:embed="rId2" cstate="print"/>
          <a:srcRect/>
          <a:stretch>
            <a:fillRect/>
          </a:stretch>
        </p:blipFill>
        <p:spPr bwMode="auto">
          <a:xfrm>
            <a:off x="1331913" y="1881188"/>
            <a:ext cx="6103937" cy="4425950"/>
          </a:xfrm>
          <a:prstGeom prst="rect">
            <a:avLst/>
          </a:prstGeom>
          <a:noFill/>
          <a:ln w="9525">
            <a:solidFill>
              <a:schemeClr val="tx1"/>
            </a:solid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exam-ans.ru/pars_docs/refs/17/16869/16869_html_m65af65a9.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547664" y="1844824"/>
            <a:ext cx="6096000" cy="48768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r>
              <a:rPr lang="ru-RU" dirty="0" smtClean="0"/>
              <a:t>География участников</a:t>
            </a:r>
            <a:endParaRPr lang="ru-RU" dirty="0"/>
          </a:p>
        </p:txBody>
      </p:sp>
      <p:sp>
        <p:nvSpPr>
          <p:cNvPr id="4" name="Содержимое 3"/>
          <p:cNvSpPr>
            <a:spLocks noGrp="1"/>
          </p:cNvSpPr>
          <p:nvPr>
            <p:ph idx="1"/>
          </p:nvPr>
        </p:nvSpPr>
        <p:spPr>
          <a:xfrm>
            <a:off x="971600" y="2132856"/>
            <a:ext cx="7565776" cy="3855641"/>
          </a:xfrm>
        </p:spPr>
        <p:txBody>
          <a:bodyPr/>
          <a:lstStyle/>
          <a:p>
            <a:r>
              <a:rPr lang="ru-RU" sz="2800" dirty="0" smtClean="0"/>
              <a:t>МО, С.-Петербург, Архангельская, Нижегородская, </a:t>
            </a:r>
          </a:p>
          <a:p>
            <a:r>
              <a:rPr lang="ru-RU" sz="2800" dirty="0" smtClean="0"/>
              <a:t>Ростовская, Краснодарский край, Уссурийск, Надым, </a:t>
            </a:r>
          </a:p>
          <a:p>
            <a:r>
              <a:rPr lang="ru-RU" sz="2800" dirty="0" smtClean="0"/>
              <a:t>Камчатский край, Усть-Илимск, Пермский край, ЯНАО, </a:t>
            </a:r>
          </a:p>
          <a:p>
            <a:r>
              <a:rPr lang="ru-RU" sz="2800" dirty="0" smtClean="0"/>
              <a:t>Приморский край, Удмуртия, Саха, Тирасполь, Димитровград и др.</a:t>
            </a:r>
            <a:endParaRPr lang="ru-RU" sz="2800" dirty="0"/>
          </a:p>
        </p:txBody>
      </p:sp>
      <p:sp>
        <p:nvSpPr>
          <p:cNvPr id="3" name="Нижний колонтитул 2"/>
          <p:cNvSpPr>
            <a:spLocks noGrp="1"/>
          </p:cNvSpPr>
          <p:nvPr>
            <p:ph type="ftr" sz="quarter" idx="11"/>
          </p:nvPr>
        </p:nvSpPr>
        <p:spPr/>
        <p:txBody>
          <a:bodyPr/>
          <a:lstStyle/>
          <a:p>
            <a:pPr>
              <a:defRPr/>
            </a:pPr>
            <a:r>
              <a:rPr lang="ru-RU" smtClean="0"/>
              <a:t>(с) Завьялова О.А., 2015</a:t>
            </a:r>
            <a:endParaRPr lang="ru-RU"/>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Информация о курсах</a:t>
            </a:r>
            <a:endParaRPr lang="ru-RU" dirty="0"/>
          </a:p>
        </p:txBody>
      </p:sp>
      <p:sp>
        <p:nvSpPr>
          <p:cNvPr id="3" name="Содержимое 2"/>
          <p:cNvSpPr>
            <a:spLocks noGrp="1"/>
          </p:cNvSpPr>
          <p:nvPr>
            <p:ph idx="1"/>
          </p:nvPr>
        </p:nvSpPr>
        <p:spPr/>
        <p:txBody>
          <a:bodyPr/>
          <a:lstStyle/>
          <a:p>
            <a:r>
              <a:rPr lang="ru-RU" smtClean="0"/>
              <a:t>Сайт вуза + рассылки </a:t>
            </a:r>
            <a:r>
              <a:rPr lang="ru-RU" dirty="0" smtClean="0"/>
              <a:t>вуза</a:t>
            </a:r>
          </a:p>
          <a:p>
            <a:r>
              <a:rPr lang="ru-RU" dirty="0" smtClean="0"/>
              <a:t>Сайт центра дистанционного обучения</a:t>
            </a:r>
          </a:p>
          <a:p>
            <a:r>
              <a:rPr lang="ru-RU" dirty="0" smtClean="0"/>
              <a:t>Ежемесячная рассылка ЦДО (</a:t>
            </a:r>
            <a:r>
              <a:rPr lang="en-US" dirty="0" smtClean="0"/>
              <a:t>smartresponder.ru)</a:t>
            </a:r>
            <a:endParaRPr lang="ru-RU" dirty="0" smtClean="0"/>
          </a:p>
          <a:p>
            <a:r>
              <a:rPr lang="ru-RU" dirty="0" smtClean="0"/>
              <a:t>Выпускники вуза + выпускники курсов </a:t>
            </a:r>
            <a:endParaRPr lang="ru-RU" dirty="0"/>
          </a:p>
        </p:txBody>
      </p:sp>
      <p:sp>
        <p:nvSpPr>
          <p:cNvPr id="4" name="Нижний колонтитул 3"/>
          <p:cNvSpPr>
            <a:spLocks noGrp="1"/>
          </p:cNvSpPr>
          <p:nvPr>
            <p:ph type="ftr" sz="quarter" idx="11"/>
          </p:nvPr>
        </p:nvSpPr>
        <p:spPr/>
        <p:txBody>
          <a:bodyPr/>
          <a:lstStyle/>
          <a:p>
            <a:pPr>
              <a:defRPr/>
            </a:pPr>
            <a:r>
              <a:rPr lang="ru-RU" smtClean="0"/>
              <a:t>(с) Завьялова О.А., 2015</a:t>
            </a:r>
            <a:endParaRPr lang="ru-R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p:txBody>
          <a:bodyPr/>
          <a:lstStyle/>
          <a:p>
            <a:r>
              <a:rPr lang="ru-RU" sz="3600" smtClean="0"/>
              <a:t>Обучение студентов магистратуры</a:t>
            </a:r>
          </a:p>
        </p:txBody>
      </p:sp>
      <p:sp>
        <p:nvSpPr>
          <p:cNvPr id="26628" name="Нижний колонтитул 3"/>
          <p:cNvSpPr>
            <a:spLocks noGrp="1"/>
          </p:cNvSpPr>
          <p:nvPr>
            <p:ph type="ftr" sz="quarter" idx="11"/>
          </p:nvPr>
        </p:nvSpPr>
        <p:spPr>
          <a:noFill/>
        </p:spPr>
        <p:txBody>
          <a:bodyPr/>
          <a:lstStyle/>
          <a:p>
            <a:r>
              <a:rPr lang="ru-RU" smtClean="0"/>
              <a:t>(с) Завьялова О.А., 2015</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9" y="1916833"/>
            <a:ext cx="5040560" cy="4358556"/>
          </a:xfrm>
          <a:prstGeom prst="rect">
            <a:avLst/>
          </a:prstGeom>
          <a:noFill/>
          <a:ln w="28575">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p:txBody>
          <a:bodyPr/>
          <a:lstStyle/>
          <a:p>
            <a:r>
              <a:rPr lang="ru-RU" smtClean="0"/>
              <a:t>Обучение студентов ОФО</a:t>
            </a:r>
          </a:p>
        </p:txBody>
      </p:sp>
      <p:sp>
        <p:nvSpPr>
          <p:cNvPr id="29699" name="Объект 2"/>
          <p:cNvSpPr>
            <a:spLocks noGrp="1"/>
          </p:cNvSpPr>
          <p:nvPr>
            <p:ph idx="1"/>
          </p:nvPr>
        </p:nvSpPr>
        <p:spPr/>
        <p:txBody>
          <a:bodyPr/>
          <a:lstStyle/>
          <a:p>
            <a:r>
              <a:rPr lang="ru-RU" sz="2800" smtClean="0"/>
              <a:t>Направление подготовки «Информационные системы» (гр.4.4.), в рамках дисциплины «Дистанционные технологии в образовании»</a:t>
            </a:r>
          </a:p>
          <a:p>
            <a:r>
              <a:rPr lang="ru-RU" sz="2800" smtClean="0"/>
              <a:t>Используемые технологии:</a:t>
            </a:r>
          </a:p>
          <a:p>
            <a:pPr lvl="1"/>
            <a:r>
              <a:rPr lang="ru-RU" sz="2400" smtClean="0"/>
              <a:t>Сайт</a:t>
            </a:r>
          </a:p>
          <a:p>
            <a:pPr lvl="1"/>
            <a:r>
              <a:rPr lang="ru-RU" sz="2400" smtClean="0"/>
              <a:t>Вебинары</a:t>
            </a:r>
          </a:p>
          <a:p>
            <a:pPr lvl="1"/>
            <a:r>
              <a:rPr lang="ru-RU" sz="2400" smtClean="0"/>
              <a:t>СДО </a:t>
            </a:r>
            <a:r>
              <a:rPr lang="en-US" sz="2400" smtClean="0"/>
              <a:t>Moodle</a:t>
            </a:r>
            <a:endParaRPr lang="ru-RU" sz="2400" smtClean="0"/>
          </a:p>
        </p:txBody>
      </p:sp>
      <p:sp>
        <p:nvSpPr>
          <p:cNvPr id="29700" name="Нижний колонтитул 3"/>
          <p:cNvSpPr>
            <a:spLocks noGrp="1"/>
          </p:cNvSpPr>
          <p:nvPr>
            <p:ph type="ftr" sz="quarter" idx="11"/>
          </p:nvPr>
        </p:nvSpPr>
        <p:spPr>
          <a:xfrm>
            <a:off x="6272213" y="6383338"/>
            <a:ext cx="2895600" cy="457200"/>
          </a:xfrm>
          <a:noFill/>
        </p:spPr>
        <p:txBody>
          <a:bodyPr/>
          <a:lstStyle/>
          <a:p>
            <a:r>
              <a:rPr lang="ru-RU" smtClean="0"/>
              <a:t>(с) Завьялова О.А., 2015</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a:xfrm>
            <a:off x="1150938" y="214313"/>
            <a:ext cx="4284662" cy="1462087"/>
          </a:xfrm>
        </p:spPr>
        <p:txBody>
          <a:bodyPr/>
          <a:lstStyle/>
          <a:p>
            <a:r>
              <a:rPr lang="ru-RU" sz="3200" smtClean="0"/>
              <a:t>Персональная образовательная среда преподавателя</a:t>
            </a:r>
          </a:p>
        </p:txBody>
      </p:sp>
      <p:sp>
        <p:nvSpPr>
          <p:cNvPr id="30723" name="Нижний колонтитул 2"/>
          <p:cNvSpPr>
            <a:spLocks noGrp="1"/>
          </p:cNvSpPr>
          <p:nvPr>
            <p:ph type="ftr" sz="quarter" idx="11"/>
          </p:nvPr>
        </p:nvSpPr>
        <p:spPr>
          <a:noFill/>
        </p:spPr>
        <p:txBody>
          <a:bodyPr/>
          <a:lstStyle/>
          <a:p>
            <a:r>
              <a:rPr lang="ru-RU" smtClean="0"/>
              <a:t>(с) Завьялова О.А., 2015</a:t>
            </a:r>
          </a:p>
        </p:txBody>
      </p:sp>
      <p:pic>
        <p:nvPicPr>
          <p:cNvPr id="30724" name="Picture 3"/>
          <p:cNvPicPr>
            <a:picLocks noChangeAspect="1" noChangeArrowheads="1"/>
          </p:cNvPicPr>
          <p:nvPr/>
        </p:nvPicPr>
        <p:blipFill>
          <a:blip r:embed="rId2" cstate="print"/>
          <a:srcRect/>
          <a:stretch>
            <a:fillRect/>
          </a:stretch>
        </p:blipFill>
        <p:spPr bwMode="auto">
          <a:xfrm>
            <a:off x="250825" y="1916113"/>
            <a:ext cx="4286250" cy="4217987"/>
          </a:xfrm>
          <a:prstGeom prst="rect">
            <a:avLst/>
          </a:prstGeom>
          <a:noFill/>
          <a:ln w="9525">
            <a:solidFill>
              <a:srgbClr val="0070C0"/>
            </a:solidFill>
            <a:miter lim="800000"/>
            <a:headEnd/>
            <a:tailEnd/>
          </a:ln>
        </p:spPr>
      </p:pic>
      <p:pic>
        <p:nvPicPr>
          <p:cNvPr id="30725" name="Picture 4"/>
          <p:cNvPicPr>
            <a:picLocks noChangeAspect="1" noChangeArrowheads="1"/>
          </p:cNvPicPr>
          <p:nvPr/>
        </p:nvPicPr>
        <p:blipFill>
          <a:blip r:embed="rId3" cstate="print"/>
          <a:srcRect/>
          <a:stretch>
            <a:fillRect/>
          </a:stretch>
        </p:blipFill>
        <p:spPr bwMode="auto">
          <a:xfrm>
            <a:off x="2484438" y="4738688"/>
            <a:ext cx="6153150" cy="2119312"/>
          </a:xfrm>
          <a:prstGeom prst="rect">
            <a:avLst/>
          </a:prstGeom>
          <a:noFill/>
          <a:ln w="9525">
            <a:solidFill>
              <a:srgbClr val="0070C0"/>
            </a:solidFill>
            <a:miter lim="800000"/>
            <a:headEnd/>
            <a:tailEnd/>
          </a:ln>
        </p:spPr>
      </p:pic>
      <p:pic>
        <p:nvPicPr>
          <p:cNvPr id="30726" name="Picture 5"/>
          <p:cNvPicPr>
            <a:picLocks noChangeAspect="1" noChangeArrowheads="1"/>
          </p:cNvPicPr>
          <p:nvPr/>
        </p:nvPicPr>
        <p:blipFill>
          <a:blip r:embed="rId4" cstate="print"/>
          <a:srcRect/>
          <a:stretch>
            <a:fillRect/>
          </a:stretch>
        </p:blipFill>
        <p:spPr bwMode="auto">
          <a:xfrm>
            <a:off x="3059113" y="1773238"/>
            <a:ext cx="5149850" cy="2303462"/>
          </a:xfrm>
          <a:prstGeom prst="rect">
            <a:avLst/>
          </a:prstGeom>
          <a:noFill/>
          <a:ln w="9525">
            <a:solidFill>
              <a:srgbClr val="0070C0"/>
            </a:solidFill>
            <a:miter lim="800000"/>
            <a:headEnd/>
            <a:tailEnd/>
          </a:ln>
        </p:spPr>
      </p:pic>
      <p:pic>
        <p:nvPicPr>
          <p:cNvPr id="30727" name="Picture 6"/>
          <p:cNvPicPr>
            <a:picLocks noChangeAspect="1" noChangeArrowheads="1"/>
          </p:cNvPicPr>
          <p:nvPr/>
        </p:nvPicPr>
        <p:blipFill>
          <a:blip r:embed="rId5" cstate="print"/>
          <a:srcRect/>
          <a:stretch>
            <a:fillRect/>
          </a:stretch>
        </p:blipFill>
        <p:spPr bwMode="auto">
          <a:xfrm>
            <a:off x="4643438" y="3789363"/>
            <a:ext cx="3200400" cy="1908175"/>
          </a:xfrm>
          <a:prstGeom prst="rect">
            <a:avLst/>
          </a:prstGeom>
          <a:noFill/>
          <a:ln w="9525">
            <a:solidFill>
              <a:srgbClr val="0070C0"/>
            </a:solidFill>
            <a:miter lim="800000"/>
            <a:headEnd/>
            <a:tailEnd/>
          </a:ln>
        </p:spPr>
      </p:pic>
      <p:pic>
        <p:nvPicPr>
          <p:cNvPr id="30728" name="Picture 8"/>
          <p:cNvPicPr>
            <a:picLocks noChangeAspect="1" noChangeArrowheads="1"/>
          </p:cNvPicPr>
          <p:nvPr/>
        </p:nvPicPr>
        <p:blipFill>
          <a:blip r:embed="rId6" cstate="print"/>
          <a:srcRect/>
          <a:stretch>
            <a:fillRect/>
          </a:stretch>
        </p:blipFill>
        <p:spPr bwMode="auto">
          <a:xfrm>
            <a:off x="6732588" y="188913"/>
            <a:ext cx="2159000" cy="2897187"/>
          </a:xfrm>
          <a:prstGeom prst="rect">
            <a:avLst/>
          </a:prstGeom>
          <a:noFill/>
          <a:ln w="9525">
            <a:solidFill>
              <a:srgbClr val="0070C0"/>
            </a:solidFill>
            <a:miter lim="800000"/>
            <a:headEnd/>
            <a:tailEnd/>
          </a:ln>
        </p:spPr>
      </p:pic>
      <p:sp>
        <p:nvSpPr>
          <p:cNvPr id="11" name="Прямоугольник 10"/>
          <p:cNvSpPr/>
          <p:nvPr/>
        </p:nvSpPr>
        <p:spPr>
          <a:xfrm>
            <a:off x="1475656" y="5733256"/>
            <a:ext cx="2268761" cy="954107"/>
          </a:xfrm>
          <a:prstGeom prst="rect">
            <a:avLst/>
          </a:prstGeom>
          <a:noFill/>
        </p:spPr>
        <p:txBody>
          <a:bodyPr>
            <a:spAutoFit/>
          </a:bodyPr>
          <a:lstStyle/>
          <a:p>
            <a:pPr algn="ctr">
              <a:defRPr/>
            </a:pPr>
            <a:r>
              <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Учебный сайт</a:t>
            </a:r>
          </a:p>
        </p:txBody>
      </p:sp>
      <p:sp>
        <p:nvSpPr>
          <p:cNvPr id="12" name="Прямоугольник 11"/>
          <p:cNvSpPr/>
          <p:nvPr/>
        </p:nvSpPr>
        <p:spPr>
          <a:xfrm>
            <a:off x="2627784" y="3212976"/>
            <a:ext cx="2268761" cy="954107"/>
          </a:xfrm>
          <a:prstGeom prst="rect">
            <a:avLst/>
          </a:prstGeom>
          <a:noFill/>
        </p:spPr>
        <p:txBody>
          <a:bodyPr>
            <a:spAutoFit/>
          </a:bodyPr>
          <a:lstStyle/>
          <a:p>
            <a:pPr algn="ctr">
              <a:defRPr/>
            </a:pPr>
            <a:r>
              <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Группа </a:t>
            </a:r>
            <a:r>
              <a:rPr lang="ru-RU" sz="2800" b="1" dirty="0" err="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ВКонтакте</a:t>
            </a:r>
            <a:endPar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13" name="Прямоугольник 12"/>
          <p:cNvSpPr/>
          <p:nvPr/>
        </p:nvSpPr>
        <p:spPr>
          <a:xfrm>
            <a:off x="6084168" y="2276872"/>
            <a:ext cx="2268761" cy="523220"/>
          </a:xfrm>
          <a:prstGeom prst="rect">
            <a:avLst/>
          </a:prstGeom>
          <a:noFill/>
        </p:spPr>
        <p:txBody>
          <a:bodyPr>
            <a:spAutoFit/>
          </a:bodyPr>
          <a:lstStyle/>
          <a:p>
            <a:pPr algn="ctr">
              <a:defRPr/>
            </a:pPr>
            <a:r>
              <a:rPr lang="ru-RU" sz="2800" b="1" dirty="0" err="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Блог</a:t>
            </a:r>
            <a:endPar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14" name="Прямоугольник 13"/>
          <p:cNvSpPr/>
          <p:nvPr/>
        </p:nvSpPr>
        <p:spPr>
          <a:xfrm>
            <a:off x="5148064" y="4869160"/>
            <a:ext cx="2268761" cy="523220"/>
          </a:xfrm>
          <a:prstGeom prst="rect">
            <a:avLst/>
          </a:prstGeom>
          <a:noFill/>
        </p:spPr>
        <p:txBody>
          <a:bodyPr>
            <a:spAutoFit/>
          </a:bodyPr>
          <a:lstStyle/>
          <a:p>
            <a:pPr algn="ctr">
              <a:defRPr/>
            </a:pPr>
            <a:r>
              <a:rPr lang="ru-RU" sz="2800" b="1" dirty="0" err="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Твиттер</a:t>
            </a:r>
            <a:endPar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15" name="Прямоугольник 14"/>
          <p:cNvSpPr/>
          <p:nvPr/>
        </p:nvSpPr>
        <p:spPr>
          <a:xfrm>
            <a:off x="611560" y="2636912"/>
            <a:ext cx="2268761" cy="954107"/>
          </a:xfrm>
          <a:prstGeom prst="rect">
            <a:avLst/>
          </a:prstGeom>
          <a:noFill/>
        </p:spPr>
        <p:txBody>
          <a:bodyPr>
            <a:spAutoFit/>
          </a:bodyPr>
          <a:lstStyle/>
          <a:p>
            <a:pPr algn="ctr">
              <a:defRPr/>
            </a:pPr>
            <a:r>
              <a:rPr lang="ru-RU" sz="2800" b="1" dirty="0" err="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Вебинар-комната</a:t>
            </a:r>
            <a:endPar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16" name="Прямоугольник 15"/>
          <p:cNvSpPr/>
          <p:nvPr/>
        </p:nvSpPr>
        <p:spPr>
          <a:xfrm>
            <a:off x="6875239" y="3789040"/>
            <a:ext cx="2268761" cy="523220"/>
          </a:xfrm>
          <a:prstGeom prst="rect">
            <a:avLst/>
          </a:prstGeom>
          <a:noFill/>
        </p:spPr>
        <p:txBody>
          <a:bodyPr>
            <a:spAutoFit/>
          </a:bodyPr>
          <a:lstStyle/>
          <a:p>
            <a:pPr algn="ctr">
              <a:defRPr/>
            </a:pPr>
            <a:r>
              <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Форум</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p:txBody>
          <a:bodyPr/>
          <a:lstStyle/>
          <a:p>
            <a:r>
              <a:rPr lang="ru-RU" smtClean="0"/>
              <a:t>Персональная учебная среда студента</a:t>
            </a:r>
          </a:p>
        </p:txBody>
      </p:sp>
      <p:sp>
        <p:nvSpPr>
          <p:cNvPr id="31747" name="Нижний колонтитул 2"/>
          <p:cNvSpPr>
            <a:spLocks noGrp="1"/>
          </p:cNvSpPr>
          <p:nvPr>
            <p:ph type="ftr" sz="quarter" idx="11"/>
          </p:nvPr>
        </p:nvSpPr>
        <p:spPr>
          <a:noFill/>
        </p:spPr>
        <p:txBody>
          <a:bodyPr/>
          <a:lstStyle/>
          <a:p>
            <a:r>
              <a:rPr lang="ru-RU" smtClean="0"/>
              <a:t>(с) Завьялова О.А., 2015</a:t>
            </a:r>
          </a:p>
        </p:txBody>
      </p:sp>
      <p:pic>
        <p:nvPicPr>
          <p:cNvPr id="31748" name="Picture 2"/>
          <p:cNvPicPr>
            <a:picLocks noChangeAspect="1" noChangeArrowheads="1"/>
          </p:cNvPicPr>
          <p:nvPr/>
        </p:nvPicPr>
        <p:blipFill>
          <a:blip r:embed="rId2" cstate="print"/>
          <a:srcRect/>
          <a:stretch>
            <a:fillRect/>
          </a:stretch>
        </p:blipFill>
        <p:spPr bwMode="auto">
          <a:xfrm>
            <a:off x="250825" y="1916113"/>
            <a:ext cx="6257925" cy="2833687"/>
          </a:xfrm>
          <a:prstGeom prst="rect">
            <a:avLst/>
          </a:prstGeom>
          <a:noFill/>
          <a:ln w="9525">
            <a:solidFill>
              <a:srgbClr val="0070C0"/>
            </a:solidFill>
            <a:miter lim="800000"/>
            <a:headEnd/>
            <a:tailEnd/>
          </a:ln>
        </p:spPr>
      </p:pic>
      <p:pic>
        <p:nvPicPr>
          <p:cNvPr id="31749" name="Picture 3"/>
          <p:cNvPicPr>
            <a:picLocks noChangeAspect="1" noChangeArrowheads="1"/>
          </p:cNvPicPr>
          <p:nvPr/>
        </p:nvPicPr>
        <p:blipFill>
          <a:blip r:embed="rId3" cstate="print"/>
          <a:srcRect/>
          <a:stretch>
            <a:fillRect/>
          </a:stretch>
        </p:blipFill>
        <p:spPr bwMode="auto">
          <a:xfrm>
            <a:off x="5076825" y="4149725"/>
            <a:ext cx="3886200" cy="2555875"/>
          </a:xfrm>
          <a:prstGeom prst="rect">
            <a:avLst/>
          </a:prstGeom>
          <a:noFill/>
          <a:ln w="9525">
            <a:solidFill>
              <a:srgbClr val="0070C0"/>
            </a:solidFill>
            <a:miter lim="800000"/>
            <a:headEnd/>
            <a:tailEnd/>
          </a:ln>
        </p:spPr>
      </p:pic>
      <p:pic>
        <p:nvPicPr>
          <p:cNvPr id="31750" name="Picture 4"/>
          <p:cNvPicPr>
            <a:picLocks noChangeAspect="1" noChangeArrowheads="1"/>
          </p:cNvPicPr>
          <p:nvPr/>
        </p:nvPicPr>
        <p:blipFill>
          <a:blip r:embed="rId4" cstate="print"/>
          <a:srcRect/>
          <a:stretch>
            <a:fillRect/>
          </a:stretch>
        </p:blipFill>
        <p:spPr bwMode="auto">
          <a:xfrm>
            <a:off x="5183188" y="1341438"/>
            <a:ext cx="3960812" cy="1909762"/>
          </a:xfrm>
          <a:prstGeom prst="rect">
            <a:avLst/>
          </a:prstGeom>
          <a:noFill/>
          <a:ln w="9525">
            <a:noFill/>
            <a:miter lim="800000"/>
            <a:headEnd/>
            <a:tailEnd/>
          </a:ln>
        </p:spPr>
      </p:pic>
      <p:pic>
        <p:nvPicPr>
          <p:cNvPr id="31751" name="Picture 5"/>
          <p:cNvPicPr>
            <a:picLocks noChangeAspect="1" noChangeArrowheads="1"/>
          </p:cNvPicPr>
          <p:nvPr/>
        </p:nvPicPr>
        <p:blipFill>
          <a:blip r:embed="rId5" cstate="print"/>
          <a:srcRect/>
          <a:stretch>
            <a:fillRect/>
          </a:stretch>
        </p:blipFill>
        <p:spPr bwMode="auto">
          <a:xfrm>
            <a:off x="971550" y="4581525"/>
            <a:ext cx="2952750" cy="1947863"/>
          </a:xfrm>
          <a:prstGeom prst="rect">
            <a:avLst/>
          </a:prstGeom>
          <a:noFill/>
          <a:ln w="9525">
            <a:solidFill>
              <a:srgbClr val="0070C0"/>
            </a:solidFill>
            <a:miter lim="800000"/>
            <a:headEnd/>
            <a:tailEnd/>
          </a:ln>
        </p:spPr>
      </p:pic>
      <p:sp>
        <p:nvSpPr>
          <p:cNvPr id="8" name="Прямоугольник 7"/>
          <p:cNvSpPr/>
          <p:nvPr/>
        </p:nvSpPr>
        <p:spPr>
          <a:xfrm>
            <a:off x="2843808" y="5661248"/>
            <a:ext cx="2268761" cy="954107"/>
          </a:xfrm>
          <a:prstGeom prst="rect">
            <a:avLst/>
          </a:prstGeom>
          <a:noFill/>
        </p:spPr>
        <p:txBody>
          <a:bodyPr>
            <a:spAutoFit/>
          </a:bodyPr>
          <a:lstStyle/>
          <a:p>
            <a:pPr algn="ctr">
              <a:defRPr/>
            </a:pPr>
            <a:r>
              <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Группа </a:t>
            </a:r>
            <a:r>
              <a:rPr lang="ru-RU" sz="2800" b="1" dirty="0" err="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ВКонтакте</a:t>
            </a:r>
            <a:endPar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9" name="Прямоугольник 8"/>
          <p:cNvSpPr/>
          <p:nvPr/>
        </p:nvSpPr>
        <p:spPr>
          <a:xfrm>
            <a:off x="323528" y="2564904"/>
            <a:ext cx="2268761" cy="523220"/>
          </a:xfrm>
          <a:prstGeom prst="rect">
            <a:avLst/>
          </a:prstGeom>
          <a:noFill/>
        </p:spPr>
        <p:txBody>
          <a:bodyPr>
            <a:spAutoFit/>
          </a:bodyPr>
          <a:lstStyle/>
          <a:p>
            <a:pPr algn="ctr">
              <a:defRPr/>
            </a:pPr>
            <a:r>
              <a:rPr lang="ru-RU" sz="2800" b="1" dirty="0" err="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Блог</a:t>
            </a:r>
            <a:endPar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10" name="Прямоугольник 9"/>
          <p:cNvSpPr/>
          <p:nvPr/>
        </p:nvSpPr>
        <p:spPr>
          <a:xfrm>
            <a:off x="6407695" y="2924944"/>
            <a:ext cx="2268761" cy="523220"/>
          </a:xfrm>
          <a:prstGeom prst="rect">
            <a:avLst/>
          </a:prstGeom>
          <a:noFill/>
        </p:spPr>
        <p:txBody>
          <a:bodyPr>
            <a:spAutoFit/>
          </a:bodyPr>
          <a:lstStyle/>
          <a:p>
            <a:pPr algn="ctr">
              <a:defRPr/>
            </a:pPr>
            <a:r>
              <a:rPr lang="ru-RU" sz="2800" b="1" dirty="0" err="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Твиттер</a:t>
            </a:r>
            <a:endPar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11" name="Прямоугольник 10"/>
          <p:cNvSpPr/>
          <p:nvPr/>
        </p:nvSpPr>
        <p:spPr>
          <a:xfrm>
            <a:off x="6839743" y="4780309"/>
            <a:ext cx="2268761" cy="1384995"/>
          </a:xfrm>
          <a:prstGeom prst="rect">
            <a:avLst/>
          </a:prstGeom>
          <a:noFill/>
        </p:spPr>
        <p:txBody>
          <a:bodyPr>
            <a:spAutoFit/>
          </a:bodyPr>
          <a:lstStyle/>
          <a:p>
            <a:pPr algn="ctr">
              <a:defRPr/>
            </a:pPr>
            <a:r>
              <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Сайт учебного проекта</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p:txBody>
          <a:bodyPr/>
          <a:lstStyle/>
          <a:p>
            <a:r>
              <a:rPr lang="ru-RU" sz="3200" smtClean="0"/>
              <a:t>«Студенческий коллаж» в СДО </a:t>
            </a:r>
            <a:r>
              <a:rPr lang="en-US" sz="3200" smtClean="0"/>
              <a:t>Moodle</a:t>
            </a:r>
            <a:endParaRPr lang="ru-RU" sz="3200" smtClean="0"/>
          </a:p>
        </p:txBody>
      </p:sp>
      <p:sp>
        <p:nvSpPr>
          <p:cNvPr id="32771" name="Нижний колонтитул 2"/>
          <p:cNvSpPr>
            <a:spLocks noGrp="1"/>
          </p:cNvSpPr>
          <p:nvPr>
            <p:ph type="ftr" sz="quarter" idx="11"/>
          </p:nvPr>
        </p:nvSpPr>
        <p:spPr>
          <a:noFill/>
        </p:spPr>
        <p:txBody>
          <a:bodyPr/>
          <a:lstStyle/>
          <a:p>
            <a:r>
              <a:rPr lang="ru-RU" smtClean="0"/>
              <a:t>(с) Завьялова О.А., 2015</a:t>
            </a:r>
          </a:p>
        </p:txBody>
      </p:sp>
      <p:pic>
        <p:nvPicPr>
          <p:cNvPr id="32772" name="Picture 2"/>
          <p:cNvPicPr>
            <a:picLocks noChangeAspect="1" noChangeArrowheads="1"/>
          </p:cNvPicPr>
          <p:nvPr/>
        </p:nvPicPr>
        <p:blipFill>
          <a:blip r:embed="rId2" cstate="print"/>
          <a:srcRect/>
          <a:stretch>
            <a:fillRect/>
          </a:stretch>
        </p:blipFill>
        <p:spPr bwMode="auto">
          <a:xfrm>
            <a:off x="611188" y="2133600"/>
            <a:ext cx="5246687" cy="3959225"/>
          </a:xfrm>
          <a:prstGeom prst="rect">
            <a:avLst/>
          </a:prstGeom>
          <a:noFill/>
          <a:ln w="9525">
            <a:solidFill>
              <a:schemeClr val="tx1"/>
            </a:solidFill>
            <a:miter lim="800000"/>
            <a:headEnd/>
            <a:tailEnd/>
          </a:ln>
          <a:effectLst/>
        </p:spPr>
      </p:pic>
      <p:pic>
        <p:nvPicPr>
          <p:cNvPr id="32773" name="Picture 3"/>
          <p:cNvPicPr>
            <a:picLocks noChangeAspect="1" noChangeArrowheads="1"/>
          </p:cNvPicPr>
          <p:nvPr/>
        </p:nvPicPr>
        <p:blipFill>
          <a:blip r:embed="rId3" cstate="print"/>
          <a:srcRect/>
          <a:stretch>
            <a:fillRect/>
          </a:stretch>
        </p:blipFill>
        <p:spPr bwMode="auto">
          <a:xfrm>
            <a:off x="4067175" y="3500438"/>
            <a:ext cx="4037013" cy="3165475"/>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4bebfc231da7a0b1ceaaa72ba358bf22e51770"/>
  <p:tag name="ISPRING_RESOURCE_PATHS_HASH_2" val="f4bebfc231da7a0b1ceaaa72ba358bf22e51770"/>
</p:tagLst>
</file>

<file path=ppt/theme/theme1.xml><?xml version="1.0" encoding="utf-8"?>
<a:theme xmlns:a="http://schemas.openxmlformats.org/drawingml/2006/main" name="Палитра">
  <a:themeElements>
    <a:clrScheme name="Палитра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Палитра">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алитра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Палитра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Палитра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Палитра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Палитра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Палитра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5867</TotalTime>
  <Words>578</Words>
  <Application>Microsoft Office PowerPoint</Application>
  <PresentationFormat>Экран (4:3)</PresentationFormat>
  <Paragraphs>106</Paragraphs>
  <Slides>23</Slides>
  <Notes>1</Notes>
  <HiddenSlides>1</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Палитра</vt:lpstr>
      <vt:lpstr>Проект «Реализация личностного-ориентированного подхода в дистанционном обучении по программам дополнительного образования» или Роль личности в e-learning </vt:lpstr>
      <vt:lpstr>Исходные посылки</vt:lpstr>
      <vt:lpstr>Направления реализации ДО</vt:lpstr>
      <vt:lpstr>Обучение студентов ЗФО</vt:lpstr>
      <vt:lpstr>Презентация PowerPoint</vt:lpstr>
      <vt:lpstr>Курсы повышения квалификации</vt:lpstr>
      <vt:lpstr>Сайт центра дистанционного обучения - https://sites.google.com/site/cdosgpu/</vt:lpstr>
      <vt:lpstr>Курсы повышения квалификации</vt:lpstr>
      <vt:lpstr>Самый популярный курс ПК (81 участник, 6 со-ведущих)</vt:lpstr>
      <vt:lpstr>Личностная составляющая </vt:lpstr>
      <vt:lpstr>Отзывы</vt:lpstr>
      <vt:lpstr>Отзывы</vt:lpstr>
      <vt:lpstr>Отзывы</vt:lpstr>
      <vt:lpstr>Курсы профессиональной переподготовки (совместно с центром дополнительного образования)</vt:lpstr>
      <vt:lpstr>Курсы профессиональной переподготовки</vt:lpstr>
      <vt:lpstr>Страница курсов профессиональной переподготовки</vt:lpstr>
      <vt:lpstr>География участников</vt:lpstr>
      <vt:lpstr>Информация о курсах</vt:lpstr>
      <vt:lpstr>Обучение студентов магистратуры</vt:lpstr>
      <vt:lpstr>Обучение студентов ОФО</vt:lpstr>
      <vt:lpstr>Персональная образовательная среда преподавателя</vt:lpstr>
      <vt:lpstr>Персональная учебная среда студента</vt:lpstr>
      <vt:lpstr>«Студенческий коллаж» в СДО Moodle</vt:lpstr>
    </vt:vector>
  </TitlesOfParts>
  <Company>StarDust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Дистанционное образование: перспективы внедрения</dc:title>
  <dc:creator>Free Man</dc:creator>
  <cp:lastModifiedBy>Трубина</cp:lastModifiedBy>
  <cp:revision>74</cp:revision>
  <dcterms:created xsi:type="dcterms:W3CDTF">2011-06-21T07:01:43Z</dcterms:created>
  <dcterms:modified xsi:type="dcterms:W3CDTF">2015-07-31T05:55:25Z</dcterms:modified>
</cp:coreProperties>
</file>