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2" r:id="rId2"/>
    <p:sldId id="256" r:id="rId3"/>
    <p:sldId id="257" r:id="rId4"/>
    <p:sldId id="258" r:id="rId5"/>
    <p:sldId id="260" r:id="rId6"/>
    <p:sldId id="259" r:id="rId7"/>
    <p:sldId id="261" r:id="rId8"/>
    <p:sldId id="262" r:id="rId9"/>
    <p:sldId id="268" r:id="rId10"/>
    <p:sldId id="267" r:id="rId11"/>
    <p:sldId id="265" r:id="rId12"/>
    <p:sldId id="266" r:id="rId13"/>
    <p:sldId id="270" r:id="rId14"/>
    <p:sldId id="269" r:id="rId15"/>
    <p:sldId id="263" r:id="rId16"/>
    <p:sldId id="271" r:id="rId17"/>
  </p:sldIdLst>
  <p:sldSz cx="9144000" cy="6858000" type="screen4x3"/>
  <p:notesSz cx="6858000" cy="9144000"/>
  <p:custDataLst>
    <p:tags r:id="rId1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7087" autoAdjust="0"/>
  </p:normalViewPr>
  <p:slideViewPr>
    <p:cSldViewPr>
      <p:cViewPr varScale="1">
        <p:scale>
          <a:sx n="52" d="100"/>
          <a:sy n="52" d="100"/>
        </p:scale>
        <p:origin x="-93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9F6E1C-2010-48C8-A095-FBFC0956EB26}" type="doc">
      <dgm:prSet loTypeId="urn:microsoft.com/office/officeart/2005/8/layout/matrix1" loCatId="matrix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46B489B9-3D6C-4D4D-83F6-1C0FA9D8E8BE}">
      <dgm:prSet phldrT="[Текст]"/>
      <dgm:spPr/>
      <dgm:t>
        <a:bodyPr/>
        <a:lstStyle/>
        <a:p>
          <a:r>
            <a:rPr lang="ru-RU" b="1" dirty="0" smtClean="0"/>
            <a:t>По 50 </a:t>
          </a:r>
          <a:r>
            <a:rPr lang="ru-RU" b="1" dirty="0" err="1" smtClean="0"/>
            <a:t>еэлек</a:t>
          </a:r>
          <a:endParaRPr lang="ru-RU" b="1" dirty="0"/>
        </a:p>
      </dgm:t>
    </dgm:pt>
    <dgm:pt modelId="{1331D486-516E-4053-9136-3925C19A77B1}" type="parTrans" cxnId="{5BC88FB2-C3C8-4C68-94A1-79341D3325CE}">
      <dgm:prSet/>
      <dgm:spPr/>
      <dgm:t>
        <a:bodyPr/>
        <a:lstStyle/>
        <a:p>
          <a:endParaRPr lang="ru-RU"/>
        </a:p>
      </dgm:t>
    </dgm:pt>
    <dgm:pt modelId="{CD4F6192-EE36-4A52-9F98-12B4351D33BA}" type="sibTrans" cxnId="{5BC88FB2-C3C8-4C68-94A1-79341D3325CE}">
      <dgm:prSet/>
      <dgm:spPr/>
      <dgm:t>
        <a:bodyPr/>
        <a:lstStyle/>
        <a:p>
          <a:endParaRPr lang="ru-RU"/>
        </a:p>
      </dgm:t>
    </dgm:pt>
    <dgm:pt modelId="{9C8A9C6E-DFBE-436B-B4EA-F60CCEA3FE90}">
      <dgm:prSet phldrT="[Текст]"/>
      <dgm:spPr/>
    </dgm:pt>
    <dgm:pt modelId="{642959EC-110B-4CB1-815C-0AB0B446F074}" type="parTrans" cxnId="{655A517B-DCC9-4DE8-A56E-A9D09230F193}">
      <dgm:prSet/>
      <dgm:spPr/>
      <dgm:t>
        <a:bodyPr/>
        <a:lstStyle/>
        <a:p>
          <a:endParaRPr lang="ru-RU"/>
        </a:p>
      </dgm:t>
    </dgm:pt>
    <dgm:pt modelId="{948C0BC9-29DC-4765-A4D8-A27E7BCF9944}" type="sibTrans" cxnId="{655A517B-DCC9-4DE8-A56E-A9D09230F193}">
      <dgm:prSet/>
      <dgm:spPr/>
      <dgm:t>
        <a:bodyPr/>
        <a:lstStyle/>
        <a:p>
          <a:endParaRPr lang="ru-RU"/>
        </a:p>
      </dgm:t>
    </dgm:pt>
    <dgm:pt modelId="{37CA783B-B313-4683-B84A-1BA1F3FD1B4C}">
      <dgm:prSet phldrT="[Текст]"/>
      <dgm:spPr/>
    </dgm:pt>
    <dgm:pt modelId="{995EA225-0D1F-46D0-A3C6-FC286FB6DA91}" type="parTrans" cxnId="{1E58204C-02C4-41FD-8725-55919F900E91}">
      <dgm:prSet/>
      <dgm:spPr/>
      <dgm:t>
        <a:bodyPr/>
        <a:lstStyle/>
        <a:p>
          <a:endParaRPr lang="ru-RU"/>
        </a:p>
      </dgm:t>
    </dgm:pt>
    <dgm:pt modelId="{73892320-0264-419C-A3CD-6EBC59300A8B}" type="sibTrans" cxnId="{1E58204C-02C4-41FD-8725-55919F900E91}">
      <dgm:prSet/>
      <dgm:spPr/>
      <dgm:t>
        <a:bodyPr/>
        <a:lstStyle/>
        <a:p>
          <a:endParaRPr lang="ru-RU"/>
        </a:p>
      </dgm:t>
    </dgm:pt>
    <dgm:pt modelId="{2A395BF9-EF67-4238-8D9A-3AE2E3C3884C}">
      <dgm:prSet phldrT="[Текст]"/>
      <dgm:spPr/>
    </dgm:pt>
    <dgm:pt modelId="{F3B27597-0EC0-4CEC-B02D-12D89B77D7EF}" type="parTrans" cxnId="{7D914882-AFF9-4E98-AE98-CA5501F37402}">
      <dgm:prSet/>
      <dgm:spPr/>
      <dgm:t>
        <a:bodyPr/>
        <a:lstStyle/>
        <a:p>
          <a:endParaRPr lang="ru-RU"/>
        </a:p>
      </dgm:t>
    </dgm:pt>
    <dgm:pt modelId="{3B2CC6E7-903F-4B33-A818-6E42773E62DF}" type="sibTrans" cxnId="{7D914882-AFF9-4E98-AE98-CA5501F37402}">
      <dgm:prSet/>
      <dgm:spPr/>
      <dgm:t>
        <a:bodyPr/>
        <a:lstStyle/>
        <a:p>
          <a:endParaRPr lang="ru-RU"/>
        </a:p>
      </dgm:t>
    </dgm:pt>
    <dgm:pt modelId="{4660766E-66FA-4013-A989-C663EF1B5E5F}">
      <dgm:prSet/>
      <dgm:spPr/>
      <dgm:t>
        <a:bodyPr/>
        <a:lstStyle/>
        <a:p>
          <a:r>
            <a:rPr lang="ru-RU" dirty="0" smtClean="0"/>
            <a:t>За скорость</a:t>
          </a:r>
          <a:endParaRPr lang="ru-RU" dirty="0"/>
        </a:p>
      </dgm:t>
    </dgm:pt>
    <dgm:pt modelId="{69056846-7F97-4225-BD9A-506AF24B2813}" type="parTrans" cxnId="{E4D11180-2D6F-450B-B26A-F4F28028DE47}">
      <dgm:prSet/>
      <dgm:spPr/>
      <dgm:t>
        <a:bodyPr/>
        <a:lstStyle/>
        <a:p>
          <a:endParaRPr lang="ru-RU"/>
        </a:p>
      </dgm:t>
    </dgm:pt>
    <dgm:pt modelId="{8C145444-A6B5-4126-BE24-4B514A66F245}" type="sibTrans" cxnId="{E4D11180-2D6F-450B-B26A-F4F28028DE47}">
      <dgm:prSet/>
      <dgm:spPr/>
      <dgm:t>
        <a:bodyPr/>
        <a:lstStyle/>
        <a:p>
          <a:endParaRPr lang="ru-RU"/>
        </a:p>
      </dgm:t>
    </dgm:pt>
    <dgm:pt modelId="{BB0D7BEF-B875-45CC-8860-35FB99596CB2}">
      <dgm:prSet/>
      <dgm:spPr/>
      <dgm:t>
        <a:bodyPr/>
        <a:lstStyle/>
        <a:p>
          <a:r>
            <a:rPr lang="ru-RU" dirty="0" smtClean="0"/>
            <a:t>За новизну</a:t>
          </a:r>
          <a:endParaRPr lang="ru-RU" dirty="0"/>
        </a:p>
      </dgm:t>
    </dgm:pt>
    <dgm:pt modelId="{9F490C95-8768-4BAF-B48E-A2AA6B55AC7A}" type="parTrans" cxnId="{26A8C3E1-26A4-4695-90B0-325D0DD2BE81}">
      <dgm:prSet/>
      <dgm:spPr/>
      <dgm:t>
        <a:bodyPr/>
        <a:lstStyle/>
        <a:p>
          <a:endParaRPr lang="ru-RU"/>
        </a:p>
      </dgm:t>
    </dgm:pt>
    <dgm:pt modelId="{B303CCA9-6AF4-4971-BA27-AC88B4BABA5C}" type="sibTrans" cxnId="{26A8C3E1-26A4-4695-90B0-325D0DD2BE81}">
      <dgm:prSet/>
      <dgm:spPr/>
      <dgm:t>
        <a:bodyPr/>
        <a:lstStyle/>
        <a:p>
          <a:endParaRPr lang="ru-RU"/>
        </a:p>
      </dgm:t>
    </dgm:pt>
    <dgm:pt modelId="{D3C0D8C6-5C98-4A47-8295-F7CB8E27E4BE}">
      <dgm:prSet/>
      <dgm:spPr/>
      <dgm:t>
        <a:bodyPr/>
        <a:lstStyle/>
        <a:p>
          <a:r>
            <a:rPr lang="ru-RU" dirty="0" smtClean="0"/>
            <a:t>За полезность</a:t>
          </a:r>
          <a:endParaRPr lang="ru-RU" dirty="0"/>
        </a:p>
      </dgm:t>
    </dgm:pt>
    <dgm:pt modelId="{AED9ED21-E4B0-4785-872D-CD263C768B23}" type="parTrans" cxnId="{8F9626C2-E35C-4B51-98DE-73BEB838B564}">
      <dgm:prSet/>
      <dgm:spPr/>
      <dgm:t>
        <a:bodyPr/>
        <a:lstStyle/>
        <a:p>
          <a:endParaRPr lang="ru-RU"/>
        </a:p>
      </dgm:t>
    </dgm:pt>
    <dgm:pt modelId="{4B930C62-9130-4984-B4C0-93886BD5EE32}" type="sibTrans" cxnId="{8F9626C2-E35C-4B51-98DE-73BEB838B564}">
      <dgm:prSet/>
      <dgm:spPr/>
      <dgm:t>
        <a:bodyPr/>
        <a:lstStyle/>
        <a:p>
          <a:endParaRPr lang="ru-RU"/>
        </a:p>
      </dgm:t>
    </dgm:pt>
    <dgm:pt modelId="{22CAB378-2B9B-4A4A-8635-F06DC9A0580A}">
      <dgm:prSet/>
      <dgm:spPr/>
      <dgm:t>
        <a:bodyPr/>
        <a:lstStyle/>
        <a:p>
          <a:r>
            <a:rPr lang="ru-RU" dirty="0" smtClean="0"/>
            <a:t>За выполнимость</a:t>
          </a:r>
          <a:endParaRPr lang="ru-RU" dirty="0"/>
        </a:p>
      </dgm:t>
    </dgm:pt>
    <dgm:pt modelId="{AA11E4E6-5D61-406E-B56B-8C7E8785DCA7}" type="parTrans" cxnId="{6D5AAAE1-E6D0-413C-84EB-3E415E423149}">
      <dgm:prSet/>
      <dgm:spPr/>
      <dgm:t>
        <a:bodyPr/>
        <a:lstStyle/>
        <a:p>
          <a:endParaRPr lang="ru-RU"/>
        </a:p>
      </dgm:t>
    </dgm:pt>
    <dgm:pt modelId="{CE0142C1-47CE-4954-9B65-F9D73FFEAC04}" type="sibTrans" cxnId="{6D5AAAE1-E6D0-413C-84EB-3E415E423149}">
      <dgm:prSet/>
      <dgm:spPr/>
      <dgm:t>
        <a:bodyPr/>
        <a:lstStyle/>
        <a:p>
          <a:endParaRPr lang="ru-RU"/>
        </a:p>
      </dgm:t>
    </dgm:pt>
    <dgm:pt modelId="{58B27452-3924-4212-A660-CE32DA2740F8}" type="pres">
      <dgm:prSet presAssocID="{E19F6E1C-2010-48C8-A095-FBFC0956EB26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D8DC85B4-9A28-4CC6-8E9A-2473AEC43314}" type="pres">
      <dgm:prSet presAssocID="{E19F6E1C-2010-48C8-A095-FBFC0956EB26}" presName="matrix" presStyleCnt="0"/>
      <dgm:spPr/>
    </dgm:pt>
    <dgm:pt modelId="{C9E1EB2D-338F-42F9-AED9-6153E9B1896B}" type="pres">
      <dgm:prSet presAssocID="{E19F6E1C-2010-48C8-A095-FBFC0956EB26}" presName="tile1" presStyleLbl="node1" presStyleIdx="0" presStyleCnt="4"/>
      <dgm:spPr/>
      <dgm:t>
        <a:bodyPr/>
        <a:lstStyle/>
        <a:p>
          <a:endParaRPr lang="ru-RU"/>
        </a:p>
      </dgm:t>
    </dgm:pt>
    <dgm:pt modelId="{520C365D-57F9-4953-8F55-81A72954C68B}" type="pres">
      <dgm:prSet presAssocID="{E19F6E1C-2010-48C8-A095-FBFC0956EB26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439C44-81A5-477B-A9AF-42D2F9465714}" type="pres">
      <dgm:prSet presAssocID="{E19F6E1C-2010-48C8-A095-FBFC0956EB26}" presName="tile2" presStyleLbl="node1" presStyleIdx="1" presStyleCnt="4"/>
      <dgm:spPr/>
    </dgm:pt>
    <dgm:pt modelId="{6B743FD4-FA55-4637-90F7-FBFCDDF1B410}" type="pres">
      <dgm:prSet presAssocID="{E19F6E1C-2010-48C8-A095-FBFC0956EB26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DCB9E606-04AC-4406-B251-7322A15F965F}" type="pres">
      <dgm:prSet presAssocID="{E19F6E1C-2010-48C8-A095-FBFC0956EB26}" presName="tile3" presStyleLbl="node1" presStyleIdx="2" presStyleCnt="4"/>
      <dgm:spPr/>
      <dgm:t>
        <a:bodyPr/>
        <a:lstStyle/>
        <a:p>
          <a:endParaRPr lang="ru-RU"/>
        </a:p>
      </dgm:t>
    </dgm:pt>
    <dgm:pt modelId="{4AD4BE21-FB3F-4440-A2DB-3CCAAF14D32F}" type="pres">
      <dgm:prSet presAssocID="{E19F6E1C-2010-48C8-A095-FBFC0956EB26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92531F-5882-4027-8DB4-2D5E5104F447}" type="pres">
      <dgm:prSet presAssocID="{E19F6E1C-2010-48C8-A095-FBFC0956EB26}" presName="tile4" presStyleLbl="node1" presStyleIdx="3" presStyleCnt="4"/>
      <dgm:spPr/>
      <dgm:t>
        <a:bodyPr/>
        <a:lstStyle/>
        <a:p>
          <a:endParaRPr lang="ru-RU"/>
        </a:p>
      </dgm:t>
    </dgm:pt>
    <dgm:pt modelId="{81913BE5-25C6-4F0A-9965-0E3BB4EC0970}" type="pres">
      <dgm:prSet presAssocID="{E19F6E1C-2010-48C8-A095-FBFC0956EB26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7E468D-0B11-414A-965D-224D52C34676}" type="pres">
      <dgm:prSet presAssocID="{E19F6E1C-2010-48C8-A095-FBFC0956EB26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2727479A-0C33-4757-84B8-09CD339AE6D1}" type="presOf" srcId="{22CAB378-2B9B-4A4A-8635-F06DC9A0580A}" destId="{B992531F-5882-4027-8DB4-2D5E5104F447}" srcOrd="0" destOrd="0" presId="urn:microsoft.com/office/officeart/2005/8/layout/matrix1"/>
    <dgm:cxn modelId="{5BC88FB2-C3C8-4C68-94A1-79341D3325CE}" srcId="{E19F6E1C-2010-48C8-A095-FBFC0956EB26}" destId="{46B489B9-3D6C-4D4D-83F6-1C0FA9D8E8BE}" srcOrd="0" destOrd="0" parTransId="{1331D486-516E-4053-9136-3925C19A77B1}" sibTransId="{CD4F6192-EE36-4A52-9F98-12B4351D33BA}"/>
    <dgm:cxn modelId="{A27392EB-240B-4646-AA0C-F4CEA2B1CD1B}" type="presOf" srcId="{BB0D7BEF-B875-45CC-8860-35FB99596CB2}" destId="{6B743FD4-FA55-4637-90F7-FBFCDDF1B410}" srcOrd="1" destOrd="0" presId="urn:microsoft.com/office/officeart/2005/8/layout/matrix1"/>
    <dgm:cxn modelId="{26A8C3E1-26A4-4695-90B0-325D0DD2BE81}" srcId="{46B489B9-3D6C-4D4D-83F6-1C0FA9D8E8BE}" destId="{BB0D7BEF-B875-45CC-8860-35FB99596CB2}" srcOrd="1" destOrd="0" parTransId="{9F490C95-8768-4BAF-B48E-A2AA6B55AC7A}" sibTransId="{B303CCA9-6AF4-4971-BA27-AC88B4BABA5C}"/>
    <dgm:cxn modelId="{9EC9FDE0-45BF-4343-BD7A-D0B949A9F892}" type="presOf" srcId="{D3C0D8C6-5C98-4A47-8295-F7CB8E27E4BE}" destId="{DCB9E606-04AC-4406-B251-7322A15F965F}" srcOrd="0" destOrd="0" presId="urn:microsoft.com/office/officeart/2005/8/layout/matrix1"/>
    <dgm:cxn modelId="{7D914882-AFF9-4E98-AE98-CA5501F37402}" srcId="{E19F6E1C-2010-48C8-A095-FBFC0956EB26}" destId="{2A395BF9-EF67-4238-8D9A-3AE2E3C3884C}" srcOrd="3" destOrd="0" parTransId="{F3B27597-0EC0-4CEC-B02D-12D89B77D7EF}" sibTransId="{3B2CC6E7-903F-4B33-A818-6E42773E62DF}"/>
    <dgm:cxn modelId="{8F9626C2-E35C-4B51-98DE-73BEB838B564}" srcId="{46B489B9-3D6C-4D4D-83F6-1C0FA9D8E8BE}" destId="{D3C0D8C6-5C98-4A47-8295-F7CB8E27E4BE}" srcOrd="2" destOrd="0" parTransId="{AED9ED21-E4B0-4785-872D-CD263C768B23}" sibTransId="{4B930C62-9130-4984-B4C0-93886BD5EE32}"/>
    <dgm:cxn modelId="{CB954F50-62E8-4949-93E9-25D170213453}" type="presOf" srcId="{4660766E-66FA-4013-A989-C663EF1B5E5F}" destId="{520C365D-57F9-4953-8F55-81A72954C68B}" srcOrd="1" destOrd="0" presId="urn:microsoft.com/office/officeart/2005/8/layout/matrix1"/>
    <dgm:cxn modelId="{3C5751F9-41BB-4E8C-9291-6B71F13A98A0}" type="presOf" srcId="{4660766E-66FA-4013-A989-C663EF1B5E5F}" destId="{C9E1EB2D-338F-42F9-AED9-6153E9B1896B}" srcOrd="0" destOrd="0" presId="urn:microsoft.com/office/officeart/2005/8/layout/matrix1"/>
    <dgm:cxn modelId="{6D5AAAE1-E6D0-413C-84EB-3E415E423149}" srcId="{46B489B9-3D6C-4D4D-83F6-1C0FA9D8E8BE}" destId="{22CAB378-2B9B-4A4A-8635-F06DC9A0580A}" srcOrd="3" destOrd="0" parTransId="{AA11E4E6-5D61-406E-B56B-8C7E8785DCA7}" sibTransId="{CE0142C1-47CE-4954-9B65-F9D73FFEAC04}"/>
    <dgm:cxn modelId="{DC6AF64F-2D30-4EFE-9CEC-A03D166BB900}" type="presOf" srcId="{46B489B9-3D6C-4D4D-83F6-1C0FA9D8E8BE}" destId="{E07E468D-0B11-414A-965D-224D52C34676}" srcOrd="0" destOrd="0" presId="urn:microsoft.com/office/officeart/2005/8/layout/matrix1"/>
    <dgm:cxn modelId="{1668D5BC-44AB-425A-B4FA-6B1F6ECB85C7}" type="presOf" srcId="{E19F6E1C-2010-48C8-A095-FBFC0956EB26}" destId="{58B27452-3924-4212-A660-CE32DA2740F8}" srcOrd="0" destOrd="0" presId="urn:microsoft.com/office/officeart/2005/8/layout/matrix1"/>
    <dgm:cxn modelId="{FD13D246-DE1F-4452-94AE-E08C1AF751C4}" type="presOf" srcId="{D3C0D8C6-5C98-4A47-8295-F7CB8E27E4BE}" destId="{4AD4BE21-FB3F-4440-A2DB-3CCAAF14D32F}" srcOrd="1" destOrd="0" presId="urn:microsoft.com/office/officeart/2005/8/layout/matrix1"/>
    <dgm:cxn modelId="{1E58204C-02C4-41FD-8725-55919F900E91}" srcId="{E19F6E1C-2010-48C8-A095-FBFC0956EB26}" destId="{37CA783B-B313-4683-B84A-1BA1F3FD1B4C}" srcOrd="2" destOrd="0" parTransId="{995EA225-0D1F-46D0-A3C6-FC286FB6DA91}" sibTransId="{73892320-0264-419C-A3CD-6EBC59300A8B}"/>
    <dgm:cxn modelId="{E4D11180-2D6F-450B-B26A-F4F28028DE47}" srcId="{46B489B9-3D6C-4D4D-83F6-1C0FA9D8E8BE}" destId="{4660766E-66FA-4013-A989-C663EF1B5E5F}" srcOrd="0" destOrd="0" parTransId="{69056846-7F97-4225-BD9A-506AF24B2813}" sibTransId="{8C145444-A6B5-4126-BE24-4B514A66F245}"/>
    <dgm:cxn modelId="{655A517B-DCC9-4DE8-A56E-A9D09230F193}" srcId="{E19F6E1C-2010-48C8-A095-FBFC0956EB26}" destId="{9C8A9C6E-DFBE-436B-B4EA-F60CCEA3FE90}" srcOrd="1" destOrd="0" parTransId="{642959EC-110B-4CB1-815C-0AB0B446F074}" sibTransId="{948C0BC9-29DC-4765-A4D8-A27E7BCF9944}"/>
    <dgm:cxn modelId="{3F88C56F-B176-42D0-98E1-AA403B497E43}" type="presOf" srcId="{BB0D7BEF-B875-45CC-8860-35FB99596CB2}" destId="{96439C44-81A5-477B-A9AF-42D2F9465714}" srcOrd="0" destOrd="0" presId="urn:microsoft.com/office/officeart/2005/8/layout/matrix1"/>
    <dgm:cxn modelId="{9552B708-AD84-46A5-9BCC-7D7F3BD51B98}" type="presOf" srcId="{22CAB378-2B9B-4A4A-8635-F06DC9A0580A}" destId="{81913BE5-25C6-4F0A-9965-0E3BB4EC0970}" srcOrd="1" destOrd="0" presId="urn:microsoft.com/office/officeart/2005/8/layout/matrix1"/>
    <dgm:cxn modelId="{756C26DA-EA07-465A-8492-FEFE26C42111}" type="presParOf" srcId="{58B27452-3924-4212-A660-CE32DA2740F8}" destId="{D8DC85B4-9A28-4CC6-8E9A-2473AEC43314}" srcOrd="0" destOrd="0" presId="urn:microsoft.com/office/officeart/2005/8/layout/matrix1"/>
    <dgm:cxn modelId="{8582FCA1-43FC-4C91-8539-4C9B645C03BA}" type="presParOf" srcId="{D8DC85B4-9A28-4CC6-8E9A-2473AEC43314}" destId="{C9E1EB2D-338F-42F9-AED9-6153E9B1896B}" srcOrd="0" destOrd="0" presId="urn:microsoft.com/office/officeart/2005/8/layout/matrix1"/>
    <dgm:cxn modelId="{FE32FC2B-AB97-49B4-9B2F-94899817E9B3}" type="presParOf" srcId="{D8DC85B4-9A28-4CC6-8E9A-2473AEC43314}" destId="{520C365D-57F9-4953-8F55-81A72954C68B}" srcOrd="1" destOrd="0" presId="urn:microsoft.com/office/officeart/2005/8/layout/matrix1"/>
    <dgm:cxn modelId="{EAD31BE6-A78C-417A-8992-E6CB1F959EC8}" type="presParOf" srcId="{D8DC85B4-9A28-4CC6-8E9A-2473AEC43314}" destId="{96439C44-81A5-477B-A9AF-42D2F9465714}" srcOrd="2" destOrd="0" presId="urn:microsoft.com/office/officeart/2005/8/layout/matrix1"/>
    <dgm:cxn modelId="{EEF70C9C-D10E-4380-A240-6C33DBF4EFD0}" type="presParOf" srcId="{D8DC85B4-9A28-4CC6-8E9A-2473AEC43314}" destId="{6B743FD4-FA55-4637-90F7-FBFCDDF1B410}" srcOrd="3" destOrd="0" presId="urn:microsoft.com/office/officeart/2005/8/layout/matrix1"/>
    <dgm:cxn modelId="{CA98F4E1-5094-4F4B-9373-679C78586F3A}" type="presParOf" srcId="{D8DC85B4-9A28-4CC6-8E9A-2473AEC43314}" destId="{DCB9E606-04AC-4406-B251-7322A15F965F}" srcOrd="4" destOrd="0" presId="urn:microsoft.com/office/officeart/2005/8/layout/matrix1"/>
    <dgm:cxn modelId="{F7C7EF2F-01C3-42EA-A2A8-C1AAAEF925E8}" type="presParOf" srcId="{D8DC85B4-9A28-4CC6-8E9A-2473AEC43314}" destId="{4AD4BE21-FB3F-4440-A2DB-3CCAAF14D32F}" srcOrd="5" destOrd="0" presId="urn:microsoft.com/office/officeart/2005/8/layout/matrix1"/>
    <dgm:cxn modelId="{0433BE2B-5AFB-4B6F-9911-CE67150F3582}" type="presParOf" srcId="{D8DC85B4-9A28-4CC6-8E9A-2473AEC43314}" destId="{B992531F-5882-4027-8DB4-2D5E5104F447}" srcOrd="6" destOrd="0" presId="urn:microsoft.com/office/officeart/2005/8/layout/matrix1"/>
    <dgm:cxn modelId="{229CD35B-67FD-4F74-8485-8D20C1EE4E38}" type="presParOf" srcId="{D8DC85B4-9A28-4CC6-8E9A-2473AEC43314}" destId="{81913BE5-25C6-4F0A-9965-0E3BB4EC0970}" srcOrd="7" destOrd="0" presId="urn:microsoft.com/office/officeart/2005/8/layout/matrix1"/>
    <dgm:cxn modelId="{435070CA-69D3-48A8-B022-7B934D84D455}" type="presParOf" srcId="{58B27452-3924-4212-A660-CE32DA2740F8}" destId="{E07E468D-0B11-414A-965D-224D52C34676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E1EB2D-338F-42F9-AED9-6153E9B1896B}">
      <dsp:nvSpPr>
        <dsp:cNvPr id="0" name=""/>
        <dsp:cNvSpPr/>
      </dsp:nvSpPr>
      <dsp:spPr>
        <a:xfrm rot="16200000">
          <a:off x="712924" y="-712924"/>
          <a:ext cx="2384151" cy="3809999"/>
        </a:xfrm>
        <a:prstGeom prst="round1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За скорость</a:t>
          </a:r>
          <a:endParaRPr lang="ru-RU" sz="3000" kern="1200" dirty="0"/>
        </a:p>
      </dsp:txBody>
      <dsp:txXfrm rot="5400000">
        <a:off x="0" y="0"/>
        <a:ext cx="3809999" cy="1788114"/>
      </dsp:txXfrm>
    </dsp:sp>
    <dsp:sp modelId="{96439C44-81A5-477B-A9AF-42D2F9465714}">
      <dsp:nvSpPr>
        <dsp:cNvPr id="0" name=""/>
        <dsp:cNvSpPr/>
      </dsp:nvSpPr>
      <dsp:spPr>
        <a:xfrm>
          <a:off x="3809999" y="0"/>
          <a:ext cx="3809999" cy="2384151"/>
        </a:xfrm>
        <a:prstGeom prst="round1Rect">
          <a:avLst/>
        </a:prstGeom>
        <a:gradFill rotWithShape="0">
          <a:gsLst>
            <a:gs pos="0">
              <a:schemeClr val="accent2">
                <a:hueOff val="1560506"/>
                <a:satOff val="-1946"/>
                <a:lumOff val="458"/>
                <a:alphaOff val="0"/>
                <a:tint val="50000"/>
                <a:satMod val="300000"/>
              </a:schemeClr>
            </a:gs>
            <a:gs pos="35000">
              <a:schemeClr val="accent2">
                <a:hueOff val="1560506"/>
                <a:satOff val="-1946"/>
                <a:lumOff val="458"/>
                <a:alphaOff val="0"/>
                <a:tint val="37000"/>
                <a:satMod val="300000"/>
              </a:schemeClr>
            </a:gs>
            <a:gs pos="100000">
              <a:schemeClr val="accent2">
                <a:hueOff val="1560506"/>
                <a:satOff val="-1946"/>
                <a:lumOff val="45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За новизну</a:t>
          </a:r>
          <a:endParaRPr lang="ru-RU" sz="3000" kern="1200" dirty="0"/>
        </a:p>
      </dsp:txBody>
      <dsp:txXfrm>
        <a:off x="3809999" y="0"/>
        <a:ext cx="3809999" cy="1788114"/>
      </dsp:txXfrm>
    </dsp:sp>
    <dsp:sp modelId="{DCB9E606-04AC-4406-B251-7322A15F965F}">
      <dsp:nvSpPr>
        <dsp:cNvPr id="0" name=""/>
        <dsp:cNvSpPr/>
      </dsp:nvSpPr>
      <dsp:spPr>
        <a:xfrm rot="10800000">
          <a:off x="0" y="2384151"/>
          <a:ext cx="3809999" cy="2384151"/>
        </a:xfrm>
        <a:prstGeom prst="round1Rect">
          <a:avLst/>
        </a:prstGeom>
        <a:gradFill rotWithShape="0">
          <a:gsLst>
            <a:gs pos="0">
              <a:schemeClr val="accent2">
                <a:hueOff val="3121013"/>
                <a:satOff val="-3893"/>
                <a:lumOff val="915"/>
                <a:alphaOff val="0"/>
                <a:tint val="50000"/>
                <a:satMod val="300000"/>
              </a:schemeClr>
            </a:gs>
            <a:gs pos="35000">
              <a:schemeClr val="accent2">
                <a:hueOff val="3121013"/>
                <a:satOff val="-3893"/>
                <a:lumOff val="915"/>
                <a:alphaOff val="0"/>
                <a:tint val="37000"/>
                <a:satMod val="300000"/>
              </a:schemeClr>
            </a:gs>
            <a:gs pos="100000">
              <a:schemeClr val="accent2">
                <a:hueOff val="3121013"/>
                <a:satOff val="-3893"/>
                <a:lumOff val="91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За полезность</a:t>
          </a:r>
          <a:endParaRPr lang="ru-RU" sz="3000" kern="1200" dirty="0"/>
        </a:p>
      </dsp:txBody>
      <dsp:txXfrm rot="10800000">
        <a:off x="0" y="2980189"/>
        <a:ext cx="3809999" cy="1788114"/>
      </dsp:txXfrm>
    </dsp:sp>
    <dsp:sp modelId="{B992531F-5882-4027-8DB4-2D5E5104F447}">
      <dsp:nvSpPr>
        <dsp:cNvPr id="0" name=""/>
        <dsp:cNvSpPr/>
      </dsp:nvSpPr>
      <dsp:spPr>
        <a:xfrm rot="5400000">
          <a:off x="4522924" y="1671227"/>
          <a:ext cx="2384151" cy="3809999"/>
        </a:xfrm>
        <a:prstGeom prst="round1Rect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tint val="50000"/>
                <a:satMod val="300000"/>
              </a:schemeClr>
            </a:gs>
            <a:gs pos="35000">
              <a:schemeClr val="accent2">
                <a:hueOff val="4681519"/>
                <a:satOff val="-5839"/>
                <a:lumOff val="1373"/>
                <a:alphaOff val="0"/>
                <a:tint val="37000"/>
                <a:satMod val="30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За выполнимость</a:t>
          </a:r>
          <a:endParaRPr lang="ru-RU" sz="3000" kern="1200" dirty="0"/>
        </a:p>
      </dsp:txBody>
      <dsp:txXfrm rot="-5400000">
        <a:off x="3810000" y="2980188"/>
        <a:ext cx="3809999" cy="1788114"/>
      </dsp:txXfrm>
    </dsp:sp>
    <dsp:sp modelId="{E07E468D-0B11-414A-965D-224D52C34676}">
      <dsp:nvSpPr>
        <dsp:cNvPr id="0" name=""/>
        <dsp:cNvSpPr/>
      </dsp:nvSpPr>
      <dsp:spPr>
        <a:xfrm>
          <a:off x="2666999" y="1788113"/>
          <a:ext cx="2286000" cy="1192075"/>
        </a:xfrm>
        <a:prstGeom prst="roundRect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tint val="4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kern="1200" dirty="0" smtClean="0"/>
            <a:t>По 50 </a:t>
          </a:r>
          <a:r>
            <a:rPr lang="ru-RU" sz="3000" b="1" kern="1200" dirty="0" err="1" smtClean="0"/>
            <a:t>еэлек</a:t>
          </a:r>
          <a:endParaRPr lang="ru-RU" sz="3000" b="1" kern="1200" dirty="0"/>
        </a:p>
      </dsp:txBody>
      <dsp:txXfrm>
        <a:off x="2725191" y="1846305"/>
        <a:ext cx="2169616" cy="10756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BD1D3A-9DBA-4D31-A0B7-8C287A0D9099}" type="datetimeFigureOut">
              <a:rPr lang="ru-RU" smtClean="0"/>
              <a:t>31.07.2014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48CB82-51C4-4B62-B560-5736A3415D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68804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5 мин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48CB82-51C4-4B62-B560-5736A3415D5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68124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9</a:t>
            </a:r>
            <a:r>
              <a:rPr lang="ru-RU" baseline="0" dirty="0" smtClean="0"/>
              <a:t> мин (2+2)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48CB82-51C4-4B62-B560-5736A3415D5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9435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10</a:t>
            </a:r>
            <a:r>
              <a:rPr lang="ru-RU" baseline="0" dirty="0" smtClean="0"/>
              <a:t> мин (9+1)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48CB82-51C4-4B62-B560-5736A3415D5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6159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15</a:t>
            </a:r>
            <a:r>
              <a:rPr lang="ru-RU" baseline="0" dirty="0" smtClean="0"/>
              <a:t> мин (10+5)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48CB82-51C4-4B62-B560-5736A3415D5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46383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55 мин (15+40)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48CB82-51C4-4B62-B560-5736A3415D5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86148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1ч15мин (55+20)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48CB82-51C4-4B62-B560-5736A3415D5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75388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1ч20мин</a:t>
            </a:r>
            <a:r>
              <a:rPr lang="ru-RU" baseline="0" dirty="0" smtClean="0"/>
              <a:t> (1:15+5)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48CB82-51C4-4B62-B560-5736A3415D5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38199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1:30 (1:20+10)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48CB82-51C4-4B62-B560-5736A3415D5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96119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1:35</a:t>
            </a:r>
            <a:r>
              <a:rPr lang="ru-RU" baseline="0" dirty="0" smtClean="0"/>
              <a:t> (1:30+5) Генерируем задание</a:t>
            </a:r>
          </a:p>
          <a:p>
            <a:r>
              <a:rPr lang="ru-RU" dirty="0" smtClean="0"/>
              <a:t>1:55 (1:35+20) Изменение на проекте!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48CB82-51C4-4B62-B560-5736A3415D5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48954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2:20</a:t>
            </a:r>
            <a:r>
              <a:rPr lang="ru-RU" baseline="0" dirty="0" smtClean="0"/>
              <a:t> (2:00+20) Продолжаем выполнять задание после изменения</a:t>
            </a:r>
          </a:p>
          <a:p>
            <a:r>
              <a:rPr lang="ru-RU" dirty="0" smtClean="0"/>
              <a:t>2:40 (2:20+20)</a:t>
            </a:r>
            <a:r>
              <a:rPr lang="ru-RU" baseline="0" dirty="0" smtClean="0"/>
              <a:t> Презентуем решения</a:t>
            </a:r>
          </a:p>
          <a:p>
            <a:r>
              <a:rPr lang="ru-RU" baseline="0" dirty="0" smtClean="0"/>
              <a:t>2:45 (2:40+5) </a:t>
            </a:r>
            <a:r>
              <a:rPr lang="en-US" baseline="0" dirty="0" smtClean="0"/>
              <a:t>NUF-</a:t>
            </a:r>
            <a:r>
              <a:rPr lang="ru-RU" baseline="0" dirty="0" smtClean="0"/>
              <a:t>тестируем</a:t>
            </a:r>
          </a:p>
          <a:p>
            <a:r>
              <a:rPr lang="ru-RU" baseline="0" dirty="0" smtClean="0"/>
              <a:t>2:55 (2:45+10) Подводим итоги, забираем бонусы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48CB82-51C4-4B62-B560-5736A3415D56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48954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3:00 (2:55</a:t>
            </a:r>
            <a:r>
              <a:rPr lang="ru-RU" baseline="0" dirty="0" smtClean="0"/>
              <a:t>+5) Генерируем задание</a:t>
            </a:r>
          </a:p>
          <a:p>
            <a:r>
              <a:rPr lang="ru-RU" baseline="0" dirty="0" smtClean="0"/>
              <a:t>3:10 (3:00+10) Изменение на проекте!</a:t>
            </a:r>
          </a:p>
          <a:p>
            <a:r>
              <a:rPr lang="ru-RU" baseline="0" dirty="0" smtClean="0"/>
              <a:t>3:20 (3:10+20) Изменение на проекте!</a:t>
            </a:r>
          </a:p>
          <a:p>
            <a:r>
              <a:rPr lang="ru-RU" baseline="0" dirty="0" smtClean="0"/>
              <a:t>3:30 (3:20+10) Представляем результаты</a:t>
            </a:r>
          </a:p>
          <a:p>
            <a:r>
              <a:rPr lang="ru-RU" baseline="0" dirty="0" smtClean="0"/>
              <a:t>3:50 (3:40+20) Подводим итоги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48CB82-51C4-4B62-B560-5736A3415D56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2997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5A30E-0036-4044-9339-E17AF039C244}" type="datetimeFigureOut">
              <a:rPr lang="ru-RU" smtClean="0"/>
              <a:t>30.07.2014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CE51E-4BA5-4FCE-AAE0-2218A62972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3653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5A30E-0036-4044-9339-E17AF039C244}" type="datetimeFigureOut">
              <a:rPr lang="ru-RU" smtClean="0"/>
              <a:t>30.07.2014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CE51E-4BA5-4FCE-AAE0-2218A62972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26823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5A30E-0036-4044-9339-E17AF039C244}" type="datetimeFigureOut">
              <a:rPr lang="ru-RU" smtClean="0"/>
              <a:t>30.07.2014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CE51E-4BA5-4FCE-AAE0-2218A62972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60855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5A30E-0036-4044-9339-E17AF039C244}" type="datetimeFigureOut">
              <a:rPr lang="ru-RU" smtClean="0"/>
              <a:t>30.07.2014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CE51E-4BA5-4FCE-AAE0-2218A62972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9467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5A30E-0036-4044-9339-E17AF039C244}" type="datetimeFigureOut">
              <a:rPr lang="ru-RU" smtClean="0"/>
              <a:t>30.07.2014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CE51E-4BA5-4FCE-AAE0-2218A62972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60853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5A30E-0036-4044-9339-E17AF039C244}" type="datetimeFigureOut">
              <a:rPr lang="ru-RU" smtClean="0"/>
              <a:t>30.07.2014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CE51E-4BA5-4FCE-AAE0-2218A62972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7628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5A30E-0036-4044-9339-E17AF039C244}" type="datetimeFigureOut">
              <a:rPr lang="ru-RU" smtClean="0"/>
              <a:t>30.07.2014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CE51E-4BA5-4FCE-AAE0-2218A62972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8265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5A30E-0036-4044-9339-E17AF039C244}" type="datetimeFigureOut">
              <a:rPr lang="ru-RU" smtClean="0"/>
              <a:t>30.07.2014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CE51E-4BA5-4FCE-AAE0-2218A62972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6381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5A30E-0036-4044-9339-E17AF039C244}" type="datetimeFigureOut">
              <a:rPr lang="ru-RU" smtClean="0"/>
              <a:t>30.07.2014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CE51E-4BA5-4FCE-AAE0-2218A62972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61500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5A30E-0036-4044-9339-E17AF039C244}" type="datetimeFigureOut">
              <a:rPr lang="ru-RU" smtClean="0"/>
              <a:t>30.07.2014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CE51E-4BA5-4FCE-AAE0-2218A62972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3195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5A30E-0036-4044-9339-E17AF039C244}" type="datetimeFigureOut">
              <a:rPr lang="ru-RU" smtClean="0"/>
              <a:t>30.07.2014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CE51E-4BA5-4FCE-AAE0-2218A62972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8060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D5A30E-0036-4044-9339-E17AF039C244}" type="datetimeFigureOut">
              <a:rPr lang="ru-RU" smtClean="0"/>
              <a:t>30.07.2014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CCE51E-4BA5-4FCE-AAE0-2218A62972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8792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Лучше поздно, чем никогда…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2060848"/>
            <a:ext cx="9144000" cy="331236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err="1" smtClean="0"/>
              <a:t>Хештег</a:t>
            </a:r>
            <a:r>
              <a:rPr lang="ru-RU" sz="4800" b="1" dirty="0" smtClean="0"/>
              <a:t> Школы</a:t>
            </a:r>
            <a:endParaRPr lang="ru-RU" sz="11500" b="1" dirty="0" smtClean="0"/>
          </a:p>
          <a:p>
            <a:pPr algn="ctr"/>
            <a:r>
              <a:rPr lang="en-US" sz="11500" dirty="0" smtClean="0"/>
              <a:t>#eLeto2014</a:t>
            </a:r>
            <a:endParaRPr lang="ru-RU" sz="11500" dirty="0"/>
          </a:p>
        </p:txBody>
      </p:sp>
    </p:spTree>
    <p:extLst>
      <p:ext uri="{BB962C8B-B14F-4D97-AF65-F5344CB8AC3E}">
        <p14:creationId xmlns:p14="http://schemas.microsoft.com/office/powerpoint/2010/main" val="3977168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http://www.latoro.ru/oboi/misc/18826-oboi-skoros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51" t="6667" r="5417" b="-6667"/>
          <a:stretch/>
        </p:blipFill>
        <p:spPr bwMode="auto">
          <a:xfrm>
            <a:off x="0" y="-191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2984" y="5387975"/>
            <a:ext cx="9144000" cy="1470025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6600" dirty="0" smtClean="0">
                <a:solidFill>
                  <a:schemeClr val="bg1"/>
                </a:solidFill>
                <a:latin typeface="Isadora Cyr " panose="02000500060000020003" pitchFamily="2" charset="0"/>
              </a:rPr>
              <a:t>Очень</a:t>
            </a:r>
            <a:r>
              <a:rPr lang="en-US" sz="6600" dirty="0" smtClean="0">
                <a:solidFill>
                  <a:schemeClr val="bg1"/>
                </a:solidFill>
                <a:latin typeface="Isadora Cyr " panose="02000500060000020003" pitchFamily="2" charset="0"/>
              </a:rPr>
              <a:t> rapid e-learning</a:t>
            </a:r>
            <a:endParaRPr lang="ru-RU" sz="6600" dirty="0">
              <a:solidFill>
                <a:schemeClr val="bg1"/>
              </a:solidFill>
              <a:latin typeface="Isadora Cyr " panose="0200050006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523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fbcdn-sphotos-f-a.akamaihd.net/hphotos-ak-xpf1/t1.0-9/10369967_633804366714160_5605415507559784173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668"/>
            <a:ext cx="9143999" cy="6886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08" y="5229200"/>
            <a:ext cx="9129292" cy="16288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бъект 2"/>
          <p:cNvSpPr>
            <a:spLocks noGrp="1"/>
          </p:cNvSpPr>
          <p:nvPr>
            <p:ph idx="1"/>
          </p:nvPr>
        </p:nvSpPr>
        <p:spPr>
          <a:xfrm>
            <a:off x="539552" y="5445224"/>
            <a:ext cx="8219256" cy="142190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3600" dirty="0" smtClean="0"/>
              <a:t>Быстрый </a:t>
            </a:r>
            <a:r>
              <a:rPr lang="en-US" sz="3600" dirty="0" smtClean="0"/>
              <a:t>e-learning = </a:t>
            </a:r>
            <a:r>
              <a:rPr lang="ru-RU" sz="3600" dirty="0" smtClean="0"/>
              <a:t>умный </a:t>
            </a:r>
            <a:r>
              <a:rPr lang="en-US" sz="3600" dirty="0" smtClean="0"/>
              <a:t>e-learning</a:t>
            </a:r>
            <a:r>
              <a:rPr lang="ru-RU" sz="3600" dirty="0" smtClean="0"/>
              <a:t>, т.е. эффективное использование доступных и простых ресурсов</a:t>
            </a:r>
          </a:p>
          <a:p>
            <a:pPr marL="0" indent="0" algn="r">
              <a:buNone/>
            </a:pPr>
            <a:r>
              <a:rPr lang="ru-RU" i="1" dirty="0" smtClean="0"/>
              <a:t>©Елена Тихомирова</a:t>
            </a:r>
          </a:p>
        </p:txBody>
      </p:sp>
    </p:spTree>
    <p:extLst>
      <p:ext uri="{BB962C8B-B14F-4D97-AF65-F5344CB8AC3E}">
        <p14:creationId xmlns:p14="http://schemas.microsoft.com/office/powerpoint/2010/main" val="639418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/>
              <a:t>Шаг 1.</a:t>
            </a:r>
            <a:r>
              <a:rPr lang="ru-RU" dirty="0" smtClean="0"/>
              <a:t> Разбиваемся на команды</a:t>
            </a:r>
            <a:br>
              <a:rPr lang="ru-RU" dirty="0" smtClean="0"/>
            </a:br>
            <a:r>
              <a:rPr lang="ru-RU" b="1" dirty="0" smtClean="0"/>
              <a:t>Шаг 2.</a:t>
            </a:r>
            <a:r>
              <a:rPr lang="ru-RU" dirty="0" smtClean="0"/>
              <a:t> Выбираем капитана</a:t>
            </a:r>
            <a:endParaRPr lang="ru-RU" dirty="0"/>
          </a:p>
        </p:txBody>
      </p:sp>
      <p:pic>
        <p:nvPicPr>
          <p:cNvPr id="3076" name="Picture 4" descr="http://cdn1.img22.ria.ru/images/66607/93/66607936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3782"/>
            <a:ext cx="9144000" cy="5181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5731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Шаг 3</a:t>
            </a:r>
            <a:r>
              <a:rPr lang="ru-RU" dirty="0" smtClean="0"/>
              <a:t>. Берем кредит: 150 </a:t>
            </a:r>
            <a:r>
              <a:rPr lang="ru-RU" dirty="0" err="1" smtClean="0"/>
              <a:t>еэлек</a:t>
            </a:r>
            <a:endParaRPr lang="ru-RU" dirty="0"/>
          </a:p>
        </p:txBody>
      </p:sp>
      <p:pic>
        <p:nvPicPr>
          <p:cNvPr id="4098" name="Picture 2" descr="http://rabotai.in/sovet/index3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77"/>
          <a:stretch/>
        </p:blipFill>
        <p:spPr bwMode="auto">
          <a:xfrm>
            <a:off x="0" y="1637091"/>
            <a:ext cx="9160490" cy="5248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3846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Шаг 4</a:t>
            </a:r>
            <a:r>
              <a:rPr lang="ru-RU" dirty="0" smtClean="0"/>
              <a:t>. Капитаны генерируют задание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half" idx="1"/>
          </p:nvPr>
        </p:nvSpPr>
        <p:spPr>
          <a:xfrm>
            <a:off x="457200" y="1855365"/>
            <a:ext cx="4330824" cy="4525963"/>
          </a:xfrm>
        </p:spPr>
        <p:txBody>
          <a:bodyPr anchor="ctr">
            <a:normAutofit/>
          </a:bodyPr>
          <a:lstStyle/>
          <a:p>
            <a:r>
              <a:rPr lang="ru-RU" sz="3200" dirty="0" smtClean="0"/>
              <a:t>Выбираем карточки:</a:t>
            </a:r>
          </a:p>
          <a:p>
            <a:pPr lvl="1"/>
            <a:r>
              <a:rPr lang="ru-RU" sz="2800" dirty="0" smtClean="0"/>
              <a:t>Цель обучения</a:t>
            </a:r>
          </a:p>
          <a:p>
            <a:pPr lvl="1"/>
            <a:r>
              <a:rPr lang="ru-RU" sz="2800" dirty="0" smtClean="0"/>
              <a:t>Целевая аудитория</a:t>
            </a:r>
          </a:p>
          <a:p>
            <a:pPr lvl="1"/>
            <a:r>
              <a:rPr lang="ru-RU" sz="2800" dirty="0" smtClean="0"/>
              <a:t>Материал</a:t>
            </a:r>
          </a:p>
          <a:p>
            <a:pPr lvl="1"/>
            <a:r>
              <a:rPr lang="ru-RU" sz="2800" dirty="0" smtClean="0"/>
              <a:t>Технология</a:t>
            </a:r>
          </a:p>
          <a:p>
            <a:pPr lvl="1"/>
            <a:r>
              <a:rPr lang="ru-RU" sz="2800" dirty="0" smtClean="0"/>
              <a:t>Приоритеты</a:t>
            </a:r>
          </a:p>
          <a:p>
            <a:pPr lvl="1"/>
            <a:endParaRPr lang="ru-RU" sz="2800" dirty="0"/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83"/>
          <a:stretch/>
        </p:blipFill>
        <p:spPr>
          <a:xfrm>
            <a:off x="5076056" y="2132856"/>
            <a:ext cx="3596208" cy="34438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938775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Шаг 5. </a:t>
            </a:r>
            <a:r>
              <a:rPr lang="ru-RU" dirty="0" smtClean="0"/>
              <a:t>Выполняем задание </a:t>
            </a:r>
            <a:br>
              <a:rPr lang="ru-RU" dirty="0" smtClean="0"/>
            </a:br>
            <a:r>
              <a:rPr lang="ru-RU" sz="3100" dirty="0" smtClean="0"/>
              <a:t>(40 минут)</a:t>
            </a:r>
            <a:endParaRPr lang="ru-RU" dirty="0"/>
          </a:p>
        </p:txBody>
      </p:sp>
      <p:pic>
        <p:nvPicPr>
          <p:cNvPr id="5126" name="Picture 6" descr="http://media.filmz.ru/photos/medium/m_14518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73"/>
          <a:stretch/>
        </p:blipFill>
        <p:spPr bwMode="auto">
          <a:xfrm>
            <a:off x="-2550" y="1692759"/>
            <a:ext cx="9153566" cy="5165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5616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b="1" dirty="0" smtClean="0"/>
              <a:t>Шаг 6.</a:t>
            </a:r>
            <a:r>
              <a:rPr lang="ru-RU" dirty="0" smtClean="0"/>
              <a:t> Презентуем решение</a:t>
            </a:r>
            <a:endParaRPr lang="ru-RU" dirty="0"/>
          </a:p>
        </p:txBody>
      </p:sp>
      <p:pic>
        <p:nvPicPr>
          <p:cNvPr id="7170" name="Picture 2" descr="http://i.ytimg.com/vi/r8aYMFZTiA4/maxresdefaul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700808"/>
            <a:ext cx="9168341" cy="5157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3990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Шаг 7</a:t>
            </a:r>
            <a:r>
              <a:rPr lang="ru-RU" dirty="0" smtClean="0"/>
              <a:t>. </a:t>
            </a:r>
            <a:r>
              <a:rPr lang="en-US" dirty="0" smtClean="0"/>
              <a:t>NUF-</a:t>
            </a:r>
            <a:r>
              <a:rPr lang="ru-RU" dirty="0" smtClean="0"/>
              <a:t>тестируем</a:t>
            </a:r>
            <a:br>
              <a:rPr lang="ru-RU" dirty="0" smtClean="0"/>
            </a:br>
            <a:r>
              <a:rPr lang="ru-RU" sz="2700" dirty="0" smtClean="0"/>
              <a:t>5 мин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6881803"/>
              </p:ext>
            </p:extLst>
          </p:nvPr>
        </p:nvGraphicFramePr>
        <p:xfrm>
          <a:off x="457200" y="2289408"/>
          <a:ext cx="8229601" cy="2651760"/>
        </p:xfrm>
        <a:graphic>
          <a:graphicData uri="http://schemas.openxmlformats.org/drawingml/2006/table">
            <a:tbl>
              <a:tblPr firstRow="1">
                <a:tableStyleId>{F5AB1C69-6EDB-4FF4-983F-18BD219EF322}</a:tableStyleId>
              </a:tblPr>
              <a:tblGrid>
                <a:gridCol w="541269"/>
                <a:gridCol w="1922083"/>
                <a:gridCol w="2011488"/>
                <a:gridCol w="2664296"/>
                <a:gridCol w="1090465"/>
              </a:tblGrid>
              <a:tr h="370840"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NEW</a:t>
                      </a:r>
                      <a:r>
                        <a:rPr lang="ru-RU" sz="2400" dirty="0" smtClean="0"/>
                        <a:t> </a:t>
                      </a:r>
                    </a:p>
                    <a:p>
                      <a:r>
                        <a:rPr lang="ru-RU" sz="2400" dirty="0" smtClean="0"/>
                        <a:t>Новизна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USEFUL</a:t>
                      </a:r>
                      <a:endParaRPr lang="ru-RU" sz="2400" dirty="0" smtClean="0"/>
                    </a:p>
                    <a:p>
                      <a:r>
                        <a:rPr lang="ru-RU" sz="2400" dirty="0" smtClean="0"/>
                        <a:t>Полезность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FEASIBLE</a:t>
                      </a:r>
                      <a:endParaRPr lang="ru-RU" sz="2400" dirty="0" smtClean="0"/>
                    </a:p>
                    <a:p>
                      <a:r>
                        <a:rPr lang="ru-RU" sz="2400" dirty="0" smtClean="0"/>
                        <a:t>Выполнимость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Итог</a:t>
                      </a:r>
                      <a:endParaRPr lang="ru-RU" sz="24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#1</a:t>
                      </a:r>
                      <a:endParaRPr lang="ru-RU" sz="24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#2</a:t>
                      </a:r>
                      <a:endParaRPr lang="ru-RU" sz="24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#3</a:t>
                      </a:r>
                      <a:endParaRPr lang="ru-RU" sz="24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#4</a:t>
                      </a:r>
                      <a:endParaRPr lang="ru-RU" sz="24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331640" y="5521587"/>
            <a:ext cx="64983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1..10 </a:t>
            </a:r>
            <a:r>
              <a:rPr lang="ru-RU" sz="3200" dirty="0" err="1" smtClean="0"/>
              <a:t>еэлек</a:t>
            </a:r>
            <a:r>
              <a:rPr lang="ru-RU" sz="3200" dirty="0" smtClean="0"/>
              <a:t> по каждому показателю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66931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Шаг 8. </a:t>
            </a:r>
            <a:r>
              <a:rPr lang="ru-RU" dirty="0" smtClean="0"/>
              <a:t>Подводим итоги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Шаг 9</a:t>
            </a:r>
            <a:r>
              <a:rPr lang="ru-RU" dirty="0" smtClean="0"/>
              <a:t>. Забираем бонусы</a:t>
            </a:r>
            <a:endParaRPr lang="ru-RU" dirty="0"/>
          </a:p>
        </p:txBody>
      </p:sp>
      <p:graphicFrame>
        <p:nvGraphicFramePr>
          <p:cNvPr id="16" name="Схема 15"/>
          <p:cNvGraphicFramePr/>
          <p:nvPr>
            <p:extLst>
              <p:ext uri="{D42A27DB-BD31-4B8C-83A1-F6EECF244321}">
                <p14:modId xmlns:p14="http://schemas.microsoft.com/office/powerpoint/2010/main" val="2599367901"/>
              </p:ext>
            </p:extLst>
          </p:nvPr>
        </p:nvGraphicFramePr>
        <p:xfrm>
          <a:off x="755576" y="1772816"/>
          <a:ext cx="7620000" cy="4768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40802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demotivation.me/images/20131120/z4ak4umudrcj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21436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6214369" y="0"/>
            <a:ext cx="2929631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4400" dirty="0" smtClean="0">
                <a:latin typeface="Franklin Gothic Demi" panose="020B0703020102020204" pitchFamily="34" charset="0"/>
              </a:rPr>
              <a:t>2</a:t>
            </a:r>
            <a:endParaRPr lang="ru-RU" sz="34400" dirty="0"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2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prosto-catering.com.ua/images/stories/koffee-break-kie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6" y="1713243"/>
            <a:ext cx="9134864" cy="5144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-9152" y="0"/>
            <a:ext cx="9134864" cy="171324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b="1" dirty="0" smtClean="0">
                <a:solidFill>
                  <a:schemeClr val="bg1"/>
                </a:solidFill>
              </a:rPr>
              <a:t>ВРЕМЯ ПИТЬ КОФЕ! </a:t>
            </a:r>
            <a:r>
              <a:rPr lang="ru-RU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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709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demotivation.me/images/20131120/z4ak4umudrcj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21436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6214369" y="0"/>
            <a:ext cx="2929631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4400" dirty="0" smtClean="0">
                <a:latin typeface="Franklin Gothic Demi" panose="020B07030201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55122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8" name="Picture 6" descr="http://img-fotki.yandex.ru/get/6615/81165341.14/0_91dda_11878124_L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99" r="13641"/>
          <a:stretch/>
        </p:blipFill>
        <p:spPr bwMode="auto">
          <a:xfrm>
            <a:off x="-36512" y="1"/>
            <a:ext cx="62508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6214369" y="0"/>
            <a:ext cx="2929631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4400" dirty="0" smtClean="0">
                <a:latin typeface="Franklin Gothic Demi" panose="020B0703020102020204" pitchFamily="34" charset="0"/>
              </a:rPr>
              <a:t>3</a:t>
            </a:r>
            <a:endParaRPr lang="ru-RU" sz="34400" dirty="0"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08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Две </a:t>
            </a:r>
            <a:r>
              <a:rPr lang="ru-RU" dirty="0" err="1" smtClean="0"/>
              <a:t>огрооомные</a:t>
            </a:r>
            <a:r>
              <a:rPr lang="ru-RU" dirty="0" smtClean="0"/>
              <a:t> благодарности!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dirty="0" smtClean="0"/>
              <a:t>Максиму Скрябину</a:t>
            </a:r>
            <a:endParaRPr lang="ru-RU" dirty="0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pPr algn="ctr"/>
            <a:r>
              <a:rPr lang="ru-RU" dirty="0" smtClean="0"/>
              <a:t>Компании «</a:t>
            </a:r>
            <a:r>
              <a:rPr lang="ru-RU" dirty="0" err="1" smtClean="0"/>
              <a:t>Рекленд</a:t>
            </a:r>
            <a:r>
              <a:rPr lang="ru-RU" dirty="0" smtClean="0"/>
              <a:t>» и лично Александру Кошелеву</a:t>
            </a:r>
            <a:endParaRPr lang="ru-RU" dirty="0"/>
          </a:p>
        </p:txBody>
      </p:sp>
      <p:pic>
        <p:nvPicPr>
          <p:cNvPr id="6146" name="Picture 2" descr="https://scontent-b-fra.xx.fbcdn.net/hphotos-xap1/v/t1.0-9/73300_496190223761046_613091413_n.jpg?oh=89ed34dedfa9dab8a5625a9522892f92&amp;oe=54483DD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198" y="2174875"/>
            <a:ext cx="2634192" cy="39512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uld11.mycdn.me/image?id=121490217653&amp;bid=121490217653&amp;t=0&amp;plc=WEB&amp;tkn=5P7M5SromLhK0kOdjgEVkR1Q4ec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067" y="2174875"/>
            <a:ext cx="2639691" cy="39512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1250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Благодарю за работу!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 smtClean="0"/>
              <a:t>Елена ЛОКТЕВА</a:t>
            </a:r>
          </a:p>
          <a:p>
            <a:r>
              <a:rPr lang="en-US" dirty="0" smtClean="0"/>
              <a:t>Elena.Lokteva@gmail.com</a:t>
            </a:r>
          </a:p>
          <a:p>
            <a:r>
              <a:rPr lang="en-US" dirty="0" smtClean="0"/>
              <a:t>Skype: </a:t>
            </a:r>
            <a:r>
              <a:rPr lang="en-US" dirty="0" err="1" smtClean="0"/>
              <a:t>e.lokteva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6635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9084321721765c1e78434b475a698ad93964e1a"/>
  <p:tag name="ISPRING_RESOURCE_PATHS_HASH_2" val="7bf1ba99c173d3a6ba8647624258a27170d1"/>
  <p:tag name="ISPRING_RESOURCE_PATHS_HASH_PRESENTER" val="715ae1c83f80fb23b474d074dea28f3c8cc140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1161</TotalTime>
  <Words>268</Words>
  <Application>Microsoft Office PowerPoint</Application>
  <PresentationFormat>Экран (4:3)</PresentationFormat>
  <Paragraphs>77</Paragraphs>
  <Slides>16</Slides>
  <Notes>11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Лучше поздно, чем никогда…</vt:lpstr>
      <vt:lpstr>Очень rapid e-learning</vt:lpstr>
      <vt:lpstr>Презентация PowerPoint</vt:lpstr>
      <vt:lpstr>Шаг 1. Разбиваемся на команды Шаг 2. Выбираем капитана</vt:lpstr>
      <vt:lpstr>Шаг 3. Берем кредит: 150 еэлек</vt:lpstr>
      <vt:lpstr>Шаг 4. Капитаны генерируют задание</vt:lpstr>
      <vt:lpstr>Шаг 5. Выполняем задание  (40 минут)</vt:lpstr>
      <vt:lpstr>Шаг 6. Презентуем решение</vt:lpstr>
      <vt:lpstr>Шаг 7. NUF-тестируем 5 мин</vt:lpstr>
      <vt:lpstr>Шаг 8. Подводим итоги Шаг 9. Забираем бонусы</vt:lpstr>
      <vt:lpstr>Презентация PowerPoint</vt:lpstr>
      <vt:lpstr>ВРЕМЯ ПИТЬ КОФЕ! </vt:lpstr>
      <vt:lpstr>Презентация PowerPoint</vt:lpstr>
      <vt:lpstr>Презентация PowerPoint</vt:lpstr>
      <vt:lpstr>Две огрооомные благодарности!</vt:lpstr>
      <vt:lpstr>Благодарю за работу!</vt:lpstr>
    </vt:vector>
  </TitlesOfParts>
  <Company>Education Center of HTP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Elena Lokteva</dc:creator>
  <cp:lastModifiedBy>Elena Lokteva</cp:lastModifiedBy>
  <cp:revision>26</cp:revision>
  <dcterms:created xsi:type="dcterms:W3CDTF">2014-07-30T19:04:37Z</dcterms:created>
  <dcterms:modified xsi:type="dcterms:W3CDTF">2014-07-31T14:25:55Z</dcterms:modified>
</cp:coreProperties>
</file>