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7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30835-7813-49C2-8E13-60FE1FE87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64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504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9E73-AA24-45E0-8C9D-0A2847507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790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224644"/>
            <a:ext cx="8229600" cy="103150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9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9E73-AA24-45E0-8C9D-0A2847507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85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72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9E73-AA24-45E0-8C9D-0A2847507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03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1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C9E73-AA24-45E0-8C9D-0A28475074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56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51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63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AD58-F9A9-475F-A5B2-860FBA0A15F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6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  <p:sldLayoutId id="2147483861" r:id="rId14"/>
    <p:sldLayoutId id="2147483862" r:id="rId15"/>
    <p:sldLayoutId id="2147483863" r:id="rId16"/>
    <p:sldLayoutId id="2147483864" r:id="rId17"/>
    <p:sldLayoutId id="2147483865" r:id="rId18"/>
    <p:sldLayoutId id="2147483866" r:id="rId19"/>
    <p:sldLayoutId id="2147483867" r:id="rId20"/>
    <p:sldLayoutId id="2147483868" r:id="rId21"/>
    <p:sldLayoutId id="2147483869" r:id="rId22"/>
    <p:sldLayoutId id="2147483870" r:id="rId23"/>
    <p:sldLayoutId id="2147483871" r:id="rId24"/>
    <p:sldLayoutId id="2147483872" r:id="rId25"/>
  </p:sldLayoutIdLst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/>
              <a:t>Методы </a:t>
            </a:r>
            <a:r>
              <a:rPr lang="en-US" sz="5400" b="1" dirty="0" smtClean="0"/>
              <a:t/>
            </a:r>
            <a:br>
              <a:rPr lang="en-US" sz="5400" b="1" dirty="0" smtClean="0"/>
            </a:br>
            <a:r>
              <a:rPr lang="ru-RU" sz="5400" b="1" dirty="0" smtClean="0"/>
              <a:t>визуализации</a:t>
            </a:r>
            <a:endParaRPr lang="ru-RU" sz="54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3528" y="2924944"/>
            <a:ext cx="3488432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на основе книги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0000">
            <a:off x="4920865" y="797001"/>
            <a:ext cx="5104762" cy="6311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Облако слов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104" y="2204864"/>
            <a:ext cx="7452320" cy="327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Круговая диаграмма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0847" y="1628800"/>
            <a:ext cx="6605529" cy="449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Кольцевая диаграмма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60" y="1684635"/>
            <a:ext cx="7812280" cy="435709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Столбчатая диаграмма </a:t>
            </a:r>
            <a:br>
              <a:rPr lang="ru-RU" dirty="0" smtClean="0"/>
            </a:br>
            <a:r>
              <a:rPr lang="ru-RU" dirty="0" smtClean="0"/>
              <a:t>с накоплением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2856"/>
            <a:ext cx="7999866" cy="34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Вафельная диаграмма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31472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Плоское дерево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8064804" cy="4042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Диаграмма «Упакованные круги»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113" y="1484784"/>
            <a:ext cx="65817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Пузырьковое дерево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10457"/>
            <a:ext cx="7524328" cy="4670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Дерево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7620000" cy="502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График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6176"/>
            <a:ext cx="839236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Точечная диаграмма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8109366" cy="407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Искрографик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2204864"/>
            <a:ext cx="79057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График площади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1424"/>
            <a:ext cx="7946374" cy="364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График площади с накоплением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67" y="1412775"/>
            <a:ext cx="8077781" cy="49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Диаграмма размаха (ящик с усами)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99" y="1628800"/>
            <a:ext cx="7793733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Диаграмма «Штрих-код»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44163"/>
            <a:ext cx="8136904" cy="253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Диаграмма </a:t>
            </a:r>
            <a:r>
              <a:rPr lang="ru-RU" dirty="0" smtClean="0"/>
              <a:t>рассеивания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215837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35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Пузырьковая диаграмма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00808"/>
            <a:ext cx="8686800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33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Тепловая матрица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340768"/>
            <a:ext cx="8572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50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Параллельные координаты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93" y="1478350"/>
            <a:ext cx="8507013" cy="468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7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Диаграмма хорд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659844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11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Столбчатая диаграмма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3605" y="1556792"/>
            <a:ext cx="6394739" cy="500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Сетевая диаграмма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353344"/>
            <a:ext cx="4881634" cy="503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5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Мозаичная </a:t>
            </a:r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06" y="1747803"/>
            <a:ext cx="8019342" cy="406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2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Точечная карта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886761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474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Пузырьковая </a:t>
            </a:r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191707" cy="454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72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Фоновая </a:t>
            </a:r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676456" cy="488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57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Анаморфоза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8172400" cy="40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14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Картограмма </a:t>
            </a:r>
            <a:r>
              <a:rPr lang="ru-RU" dirty="0" err="1" smtClean="0"/>
              <a:t>Дорлинга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810916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529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Картограмма </a:t>
            </a:r>
            <a:r>
              <a:rPr lang="ru-RU" dirty="0" err="1"/>
              <a:t>Демерса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7416824" cy="48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12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Карта </a:t>
            </a:r>
            <a:r>
              <a:rPr lang="ru-RU" dirty="0" smtClean="0"/>
              <a:t>взаимосвязей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8" y="1772816"/>
            <a:ext cx="77724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02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Диаграмма «Торнадо»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28800"/>
            <a:ext cx="5616624" cy="47244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Диаграмма </a:t>
            </a:r>
            <a:r>
              <a:rPr lang="ru-RU" dirty="0" err="1" smtClean="0"/>
              <a:t>Ганта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100392" cy="472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Гистограмма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195" y="1440160"/>
            <a:ext cx="8339261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Табличный график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2178"/>
            <a:ext cx="7874856" cy="468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Лепестковая диаграмма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544" y="1704954"/>
            <a:ext cx="8567936" cy="408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Диаграмма </a:t>
            </a:r>
            <a:r>
              <a:rPr lang="ru-RU" dirty="0" err="1" smtClean="0"/>
              <a:t>Сэнки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959" y="1412776"/>
            <a:ext cx="7610062" cy="50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  <p:tag name="ISPRING_RESOURCE_PATHS_HASH_2" val="911de61953387da2af90a4f91b9fbd3d062a3e6"/>
  <p:tag name="ISPRING_RESOURCE_PATHS_HASH_PRESENTER" val="4b9b6a851ea16c2705b2bac9196aec6ae3f664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87</Words>
  <Application>Microsoft Office PowerPoint</Application>
  <PresentationFormat>Экран (4:3)</PresentationFormat>
  <Paragraphs>39</Paragraphs>
  <Slides>38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Методы  визуализации</vt:lpstr>
      <vt:lpstr>Точечная диаграмма</vt:lpstr>
      <vt:lpstr>Столбчатая диаграмма</vt:lpstr>
      <vt:lpstr>Диаграмма «Торнадо»</vt:lpstr>
      <vt:lpstr>Диаграмма Ганта</vt:lpstr>
      <vt:lpstr>Гистограмма</vt:lpstr>
      <vt:lpstr>Табличный график</vt:lpstr>
      <vt:lpstr>Лепестковая диаграмма</vt:lpstr>
      <vt:lpstr>Диаграмма Сэнки</vt:lpstr>
      <vt:lpstr>Облако слов</vt:lpstr>
      <vt:lpstr>Круговая диаграмма</vt:lpstr>
      <vt:lpstr>Кольцевая диаграмма</vt:lpstr>
      <vt:lpstr>Столбчатая диаграмма  с накоплением</vt:lpstr>
      <vt:lpstr>Вафельная диаграмма</vt:lpstr>
      <vt:lpstr>Плоское дерево</vt:lpstr>
      <vt:lpstr>Диаграмма «Упакованные круги»</vt:lpstr>
      <vt:lpstr>Пузырьковое дерево</vt:lpstr>
      <vt:lpstr>Дерево</vt:lpstr>
      <vt:lpstr>График</vt:lpstr>
      <vt:lpstr>Искрографик</vt:lpstr>
      <vt:lpstr>График площади</vt:lpstr>
      <vt:lpstr>График площади с накоплением</vt:lpstr>
      <vt:lpstr>Диаграмма размаха (ящик с усами)</vt:lpstr>
      <vt:lpstr>Диаграмма «Штрих-код»</vt:lpstr>
      <vt:lpstr>Диаграмма рассеивания</vt:lpstr>
      <vt:lpstr>Пузырьковая диаграмма</vt:lpstr>
      <vt:lpstr>Тепловая матрица</vt:lpstr>
      <vt:lpstr>Параллельные координаты</vt:lpstr>
      <vt:lpstr>Диаграмма хорд</vt:lpstr>
      <vt:lpstr>Сетевая диаграмма</vt:lpstr>
      <vt:lpstr>Мозаичная карта</vt:lpstr>
      <vt:lpstr>Точечная карта </vt:lpstr>
      <vt:lpstr>Пузырьковая карта</vt:lpstr>
      <vt:lpstr>Фоновая карта</vt:lpstr>
      <vt:lpstr>Анаморфоза</vt:lpstr>
      <vt:lpstr>Картограмма Дорлинга</vt:lpstr>
      <vt:lpstr>Картограмма Демерса</vt:lpstr>
      <vt:lpstr>Карта взаимосвязей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визуализации</dc:title>
  <dc:creator>maxim</dc:creator>
  <cp:lastModifiedBy>Elena Lokteva</cp:lastModifiedBy>
  <cp:revision>32</cp:revision>
  <dcterms:created xsi:type="dcterms:W3CDTF">2015-07-27T12:10:09Z</dcterms:created>
  <dcterms:modified xsi:type="dcterms:W3CDTF">2015-07-29T05:21:48Z</dcterms:modified>
</cp:coreProperties>
</file>