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9"/>
  </p:notesMasterIdLst>
  <p:handoutMasterIdLst>
    <p:handoutMasterId r:id="rId40"/>
  </p:handoutMasterIdLst>
  <p:sldIdLst>
    <p:sldId id="269" r:id="rId2"/>
    <p:sldId id="280" r:id="rId3"/>
    <p:sldId id="276" r:id="rId4"/>
    <p:sldId id="277" r:id="rId5"/>
    <p:sldId id="278" r:id="rId6"/>
    <p:sldId id="279" r:id="rId7"/>
    <p:sldId id="286" r:id="rId8"/>
    <p:sldId id="302" r:id="rId9"/>
    <p:sldId id="281" r:id="rId10"/>
    <p:sldId id="282" r:id="rId11"/>
    <p:sldId id="283" r:id="rId12"/>
    <p:sldId id="284" r:id="rId13"/>
    <p:sldId id="285" r:id="rId14"/>
    <p:sldId id="287" r:id="rId15"/>
    <p:sldId id="288" r:id="rId16"/>
    <p:sldId id="289" r:id="rId17"/>
    <p:sldId id="290" r:id="rId18"/>
    <p:sldId id="291" r:id="rId19"/>
    <p:sldId id="292" r:id="rId20"/>
    <p:sldId id="312" r:id="rId21"/>
    <p:sldId id="313" r:id="rId22"/>
    <p:sldId id="314" r:id="rId23"/>
    <p:sldId id="315" r:id="rId24"/>
    <p:sldId id="303" r:id="rId25"/>
    <p:sldId id="295" r:id="rId26"/>
    <p:sldId id="293" r:id="rId27"/>
    <p:sldId id="296" r:id="rId28"/>
    <p:sldId id="297" r:id="rId29"/>
    <p:sldId id="305" r:id="rId30"/>
    <p:sldId id="298" r:id="rId31"/>
    <p:sldId id="299" r:id="rId32"/>
    <p:sldId id="307" r:id="rId33"/>
    <p:sldId id="309" r:id="rId34"/>
    <p:sldId id="301" r:id="rId35"/>
    <p:sldId id="300" r:id="rId36"/>
    <p:sldId id="310" r:id="rId37"/>
    <p:sldId id="311" r:id="rId38"/>
  </p:sldIdLst>
  <p:sldSz cx="9144000" cy="6858000" type="screen4x3"/>
  <p:notesSz cx="69469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srgbClr val="FF0066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80"/>
    <a:srgbClr val="00CC00"/>
    <a:srgbClr val="CCCC00"/>
    <a:srgbClr val="00CC66"/>
    <a:srgbClr val="FF0066"/>
    <a:srgbClr val="0066CC"/>
    <a:srgbClr val="FFCC00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0" autoAdjust="0"/>
    <p:restoredTop sz="94600" autoAdjust="0"/>
  </p:normalViewPr>
  <p:slideViewPr>
    <p:cSldViewPr>
      <p:cViewPr varScale="1">
        <p:scale>
          <a:sx n="45" d="100"/>
          <a:sy n="45" d="100"/>
        </p:scale>
        <p:origin x="-11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3CFD1CF-044B-492B-8946-EBEC1A6D9C73}" type="doc">
      <dgm:prSet loTypeId="urn:microsoft.com/office/officeart/2005/8/layout/radial1" loCatId="relationship" qsTypeId="urn:microsoft.com/office/officeart/2005/8/quickstyle/simple2" qsCatId="simple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1BCC4CD9-B1D0-4F81-A27F-2445E20FF828}">
      <dgm:prSet phldrT="[Текст]"/>
      <dgm:spPr/>
      <dgm:t>
        <a:bodyPr/>
        <a:lstStyle/>
        <a:p>
          <a:r>
            <a:rPr lang="ru-RU" dirty="0" smtClean="0"/>
            <a:t>Продавец</a:t>
          </a:r>
          <a:endParaRPr lang="ru-RU" dirty="0"/>
        </a:p>
      </dgm:t>
    </dgm:pt>
    <dgm:pt modelId="{10348E66-43CB-4BEC-9324-B9D12229BA51}" type="parTrans" cxnId="{6D4A07CC-43DE-45C6-BFD8-3485933AA0EC}">
      <dgm:prSet/>
      <dgm:spPr/>
      <dgm:t>
        <a:bodyPr/>
        <a:lstStyle/>
        <a:p>
          <a:endParaRPr lang="ru-RU"/>
        </a:p>
      </dgm:t>
    </dgm:pt>
    <dgm:pt modelId="{1458FEE1-3ED4-4E57-AEC6-FA24465A5E4A}" type="sibTrans" cxnId="{6D4A07CC-43DE-45C6-BFD8-3485933AA0EC}">
      <dgm:prSet/>
      <dgm:spPr/>
      <dgm:t>
        <a:bodyPr/>
        <a:lstStyle/>
        <a:p>
          <a:endParaRPr lang="ru-RU"/>
        </a:p>
      </dgm:t>
    </dgm:pt>
    <dgm:pt modelId="{134B682B-653C-4360-804B-0FDF90349143}">
      <dgm:prSet phldrT="[Текст]"/>
      <dgm:spPr/>
      <dgm:t>
        <a:bodyPr/>
        <a:lstStyle/>
        <a:p>
          <a:r>
            <a:rPr lang="ru-RU" dirty="0" smtClean="0"/>
            <a:t>Покупатель</a:t>
          </a:r>
          <a:endParaRPr lang="ru-RU" dirty="0"/>
        </a:p>
      </dgm:t>
    </dgm:pt>
    <dgm:pt modelId="{B43E0AC0-27F8-4778-9EA4-C9DC464CE5F0}" type="parTrans" cxnId="{77EBA516-AF5B-4212-926F-4C831D931243}">
      <dgm:prSet/>
      <dgm:spPr/>
      <dgm:t>
        <a:bodyPr/>
        <a:lstStyle/>
        <a:p>
          <a:endParaRPr lang="ru-RU"/>
        </a:p>
      </dgm:t>
    </dgm:pt>
    <dgm:pt modelId="{9B7EA90A-6CC5-4D18-BCAD-E6EDD44420DA}" type="sibTrans" cxnId="{77EBA516-AF5B-4212-926F-4C831D931243}">
      <dgm:prSet/>
      <dgm:spPr/>
      <dgm:t>
        <a:bodyPr/>
        <a:lstStyle/>
        <a:p>
          <a:endParaRPr lang="ru-RU"/>
        </a:p>
      </dgm:t>
    </dgm:pt>
    <dgm:pt modelId="{35C1CB39-9808-46D1-B676-59050586C933}">
      <dgm:prSet phldrT="[Текст]"/>
      <dgm:spPr/>
      <dgm:t>
        <a:bodyPr/>
        <a:lstStyle/>
        <a:p>
          <a:r>
            <a:rPr lang="ru-RU" dirty="0" smtClean="0"/>
            <a:t>Товар</a:t>
          </a:r>
          <a:endParaRPr lang="ru-RU" dirty="0"/>
        </a:p>
      </dgm:t>
    </dgm:pt>
    <dgm:pt modelId="{4D25ACBF-B676-4F73-8FD3-76E5839198D5}" type="parTrans" cxnId="{6FB28372-BF21-4454-B40D-BA4E68657E4D}">
      <dgm:prSet/>
      <dgm:spPr/>
      <dgm:t>
        <a:bodyPr/>
        <a:lstStyle/>
        <a:p>
          <a:endParaRPr lang="ru-RU"/>
        </a:p>
      </dgm:t>
    </dgm:pt>
    <dgm:pt modelId="{CA9A8CB8-C749-4595-A82C-F5BF28D1D4C6}" type="sibTrans" cxnId="{6FB28372-BF21-4454-B40D-BA4E68657E4D}">
      <dgm:prSet/>
      <dgm:spPr/>
      <dgm:t>
        <a:bodyPr/>
        <a:lstStyle/>
        <a:p>
          <a:endParaRPr lang="ru-RU"/>
        </a:p>
      </dgm:t>
    </dgm:pt>
    <dgm:pt modelId="{E75F82A8-064B-40AF-BCB5-EC24BEF103EA}">
      <dgm:prSet phldrT="[Текст]"/>
      <dgm:spPr/>
      <dgm:t>
        <a:bodyPr/>
        <a:lstStyle/>
        <a:p>
          <a:r>
            <a:rPr lang="ru-RU" dirty="0" smtClean="0"/>
            <a:t>Компания</a:t>
          </a:r>
          <a:endParaRPr lang="ru-RU" dirty="0"/>
        </a:p>
      </dgm:t>
    </dgm:pt>
    <dgm:pt modelId="{B75841DB-E2DC-48D2-B523-20868BE06AAC}" type="parTrans" cxnId="{F4FC849E-F43F-494E-8A24-9C0D2A056D7E}">
      <dgm:prSet/>
      <dgm:spPr/>
      <dgm:t>
        <a:bodyPr/>
        <a:lstStyle/>
        <a:p>
          <a:endParaRPr lang="ru-RU"/>
        </a:p>
      </dgm:t>
    </dgm:pt>
    <dgm:pt modelId="{5B19B252-D01A-418F-AFA9-82F9D98C7263}" type="sibTrans" cxnId="{F4FC849E-F43F-494E-8A24-9C0D2A056D7E}">
      <dgm:prSet/>
      <dgm:spPr/>
      <dgm:t>
        <a:bodyPr/>
        <a:lstStyle/>
        <a:p>
          <a:endParaRPr lang="ru-RU"/>
        </a:p>
      </dgm:t>
    </dgm:pt>
    <dgm:pt modelId="{7CB03053-3CC6-40DE-86E8-82520873F9FF}" type="pres">
      <dgm:prSet presAssocID="{43CFD1CF-044B-492B-8946-EBEC1A6D9C73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5DE8B39-BE58-43D5-9B45-85320CCC7321}" type="pres">
      <dgm:prSet presAssocID="{1BCC4CD9-B1D0-4F81-A27F-2445E20FF828}" presName="centerShape" presStyleLbl="node0" presStyleIdx="0" presStyleCnt="1"/>
      <dgm:spPr/>
      <dgm:t>
        <a:bodyPr/>
        <a:lstStyle/>
        <a:p>
          <a:endParaRPr lang="ru-RU"/>
        </a:p>
      </dgm:t>
    </dgm:pt>
    <dgm:pt modelId="{355D4919-4776-41C6-8034-6982963F13A4}" type="pres">
      <dgm:prSet presAssocID="{B43E0AC0-27F8-4778-9EA4-C9DC464CE5F0}" presName="Name9" presStyleLbl="parChTrans1D2" presStyleIdx="0" presStyleCnt="3"/>
      <dgm:spPr/>
      <dgm:t>
        <a:bodyPr/>
        <a:lstStyle/>
        <a:p>
          <a:endParaRPr lang="ru-RU"/>
        </a:p>
      </dgm:t>
    </dgm:pt>
    <dgm:pt modelId="{41D0DE8F-48DB-4073-A51E-8432509033B5}" type="pres">
      <dgm:prSet presAssocID="{B43E0AC0-27F8-4778-9EA4-C9DC464CE5F0}" presName="connTx" presStyleLbl="parChTrans1D2" presStyleIdx="0" presStyleCnt="3"/>
      <dgm:spPr/>
      <dgm:t>
        <a:bodyPr/>
        <a:lstStyle/>
        <a:p>
          <a:endParaRPr lang="ru-RU"/>
        </a:p>
      </dgm:t>
    </dgm:pt>
    <dgm:pt modelId="{B26366AF-24DA-4249-82F8-4E35523EB157}" type="pres">
      <dgm:prSet presAssocID="{134B682B-653C-4360-804B-0FDF90349143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8E59B75-3780-4F9A-ADAC-44D0BAB53D20}" type="pres">
      <dgm:prSet presAssocID="{4D25ACBF-B676-4F73-8FD3-76E5839198D5}" presName="Name9" presStyleLbl="parChTrans1D2" presStyleIdx="1" presStyleCnt="3"/>
      <dgm:spPr/>
      <dgm:t>
        <a:bodyPr/>
        <a:lstStyle/>
        <a:p>
          <a:endParaRPr lang="ru-RU"/>
        </a:p>
      </dgm:t>
    </dgm:pt>
    <dgm:pt modelId="{12AA81B0-1C4E-4095-8850-ECA66FD3E29B}" type="pres">
      <dgm:prSet presAssocID="{4D25ACBF-B676-4F73-8FD3-76E5839198D5}" presName="connTx" presStyleLbl="parChTrans1D2" presStyleIdx="1" presStyleCnt="3"/>
      <dgm:spPr/>
      <dgm:t>
        <a:bodyPr/>
        <a:lstStyle/>
        <a:p>
          <a:endParaRPr lang="ru-RU"/>
        </a:p>
      </dgm:t>
    </dgm:pt>
    <dgm:pt modelId="{71083811-8064-448F-987F-C6A439BD7521}" type="pres">
      <dgm:prSet presAssocID="{35C1CB39-9808-46D1-B676-59050586C933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EB279B-EF36-4D8F-8AAB-E76FD033E6FE}" type="pres">
      <dgm:prSet presAssocID="{B75841DB-E2DC-48D2-B523-20868BE06AAC}" presName="Name9" presStyleLbl="parChTrans1D2" presStyleIdx="2" presStyleCnt="3"/>
      <dgm:spPr/>
      <dgm:t>
        <a:bodyPr/>
        <a:lstStyle/>
        <a:p>
          <a:endParaRPr lang="ru-RU"/>
        </a:p>
      </dgm:t>
    </dgm:pt>
    <dgm:pt modelId="{BFA4D463-168E-4FDD-82B3-C28F5AC527BD}" type="pres">
      <dgm:prSet presAssocID="{B75841DB-E2DC-48D2-B523-20868BE06AAC}" presName="connTx" presStyleLbl="parChTrans1D2" presStyleIdx="2" presStyleCnt="3"/>
      <dgm:spPr/>
      <dgm:t>
        <a:bodyPr/>
        <a:lstStyle/>
        <a:p>
          <a:endParaRPr lang="ru-RU"/>
        </a:p>
      </dgm:t>
    </dgm:pt>
    <dgm:pt modelId="{4767A66D-A124-4A0E-9051-740A5492F8AF}" type="pres">
      <dgm:prSet presAssocID="{E75F82A8-064B-40AF-BCB5-EC24BEF103EA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8B9F771-F677-43A4-92A3-47782BC6A6F3}" type="presOf" srcId="{134B682B-653C-4360-804B-0FDF90349143}" destId="{B26366AF-24DA-4249-82F8-4E35523EB157}" srcOrd="0" destOrd="0" presId="urn:microsoft.com/office/officeart/2005/8/layout/radial1"/>
    <dgm:cxn modelId="{2C255C83-7D75-45C6-B299-54E3DF250EC3}" type="presOf" srcId="{B43E0AC0-27F8-4778-9EA4-C9DC464CE5F0}" destId="{355D4919-4776-41C6-8034-6982963F13A4}" srcOrd="0" destOrd="0" presId="urn:microsoft.com/office/officeart/2005/8/layout/radial1"/>
    <dgm:cxn modelId="{6D4A07CC-43DE-45C6-BFD8-3485933AA0EC}" srcId="{43CFD1CF-044B-492B-8946-EBEC1A6D9C73}" destId="{1BCC4CD9-B1D0-4F81-A27F-2445E20FF828}" srcOrd="0" destOrd="0" parTransId="{10348E66-43CB-4BEC-9324-B9D12229BA51}" sibTransId="{1458FEE1-3ED4-4E57-AEC6-FA24465A5E4A}"/>
    <dgm:cxn modelId="{3A539EEB-08BD-40DA-A28F-19E4722D368E}" type="presOf" srcId="{E75F82A8-064B-40AF-BCB5-EC24BEF103EA}" destId="{4767A66D-A124-4A0E-9051-740A5492F8AF}" srcOrd="0" destOrd="0" presId="urn:microsoft.com/office/officeart/2005/8/layout/radial1"/>
    <dgm:cxn modelId="{7B21B53C-C735-4D8C-988D-C6DCE7178BB7}" type="presOf" srcId="{B75841DB-E2DC-48D2-B523-20868BE06AAC}" destId="{CCEB279B-EF36-4D8F-8AAB-E76FD033E6FE}" srcOrd="0" destOrd="0" presId="urn:microsoft.com/office/officeart/2005/8/layout/radial1"/>
    <dgm:cxn modelId="{1E5FFEF8-FEF7-4666-8C2C-F66E47D0DB05}" type="presOf" srcId="{4D25ACBF-B676-4F73-8FD3-76E5839198D5}" destId="{12AA81B0-1C4E-4095-8850-ECA66FD3E29B}" srcOrd="1" destOrd="0" presId="urn:microsoft.com/office/officeart/2005/8/layout/radial1"/>
    <dgm:cxn modelId="{D3135199-02E0-4378-9B13-D0C2289C16B0}" type="presOf" srcId="{B43E0AC0-27F8-4778-9EA4-C9DC464CE5F0}" destId="{41D0DE8F-48DB-4073-A51E-8432509033B5}" srcOrd="1" destOrd="0" presId="urn:microsoft.com/office/officeart/2005/8/layout/radial1"/>
    <dgm:cxn modelId="{6FB28372-BF21-4454-B40D-BA4E68657E4D}" srcId="{1BCC4CD9-B1D0-4F81-A27F-2445E20FF828}" destId="{35C1CB39-9808-46D1-B676-59050586C933}" srcOrd="1" destOrd="0" parTransId="{4D25ACBF-B676-4F73-8FD3-76E5839198D5}" sibTransId="{CA9A8CB8-C749-4595-A82C-F5BF28D1D4C6}"/>
    <dgm:cxn modelId="{E62B1FA3-7BE6-4F30-89B8-8162EB37BD62}" type="presOf" srcId="{4D25ACBF-B676-4F73-8FD3-76E5839198D5}" destId="{98E59B75-3780-4F9A-ADAC-44D0BAB53D20}" srcOrd="0" destOrd="0" presId="urn:microsoft.com/office/officeart/2005/8/layout/radial1"/>
    <dgm:cxn modelId="{77EBA516-AF5B-4212-926F-4C831D931243}" srcId="{1BCC4CD9-B1D0-4F81-A27F-2445E20FF828}" destId="{134B682B-653C-4360-804B-0FDF90349143}" srcOrd="0" destOrd="0" parTransId="{B43E0AC0-27F8-4778-9EA4-C9DC464CE5F0}" sibTransId="{9B7EA90A-6CC5-4D18-BCAD-E6EDD44420DA}"/>
    <dgm:cxn modelId="{D2AE5262-8F8C-4854-98BC-00023CB40111}" type="presOf" srcId="{43CFD1CF-044B-492B-8946-EBEC1A6D9C73}" destId="{7CB03053-3CC6-40DE-86E8-82520873F9FF}" srcOrd="0" destOrd="0" presId="urn:microsoft.com/office/officeart/2005/8/layout/radial1"/>
    <dgm:cxn modelId="{F4FC849E-F43F-494E-8A24-9C0D2A056D7E}" srcId="{1BCC4CD9-B1D0-4F81-A27F-2445E20FF828}" destId="{E75F82A8-064B-40AF-BCB5-EC24BEF103EA}" srcOrd="2" destOrd="0" parTransId="{B75841DB-E2DC-48D2-B523-20868BE06AAC}" sibTransId="{5B19B252-D01A-418F-AFA9-82F9D98C7263}"/>
    <dgm:cxn modelId="{0343F694-18FA-49D0-A1A2-42DF0D147D21}" type="presOf" srcId="{35C1CB39-9808-46D1-B676-59050586C933}" destId="{71083811-8064-448F-987F-C6A439BD7521}" srcOrd="0" destOrd="0" presId="urn:microsoft.com/office/officeart/2005/8/layout/radial1"/>
    <dgm:cxn modelId="{43518F68-1CC3-42B3-9999-7F7E6A56BCD1}" type="presOf" srcId="{1BCC4CD9-B1D0-4F81-A27F-2445E20FF828}" destId="{25DE8B39-BE58-43D5-9B45-85320CCC7321}" srcOrd="0" destOrd="0" presId="urn:microsoft.com/office/officeart/2005/8/layout/radial1"/>
    <dgm:cxn modelId="{8193C4E6-5105-401D-9FD2-87C1F5C95243}" type="presOf" srcId="{B75841DB-E2DC-48D2-B523-20868BE06AAC}" destId="{BFA4D463-168E-4FDD-82B3-C28F5AC527BD}" srcOrd="1" destOrd="0" presId="urn:microsoft.com/office/officeart/2005/8/layout/radial1"/>
    <dgm:cxn modelId="{47BB8DBB-14C4-4AFE-A69E-73F0F34A1CCC}" type="presParOf" srcId="{7CB03053-3CC6-40DE-86E8-82520873F9FF}" destId="{25DE8B39-BE58-43D5-9B45-85320CCC7321}" srcOrd="0" destOrd="0" presId="urn:microsoft.com/office/officeart/2005/8/layout/radial1"/>
    <dgm:cxn modelId="{A2771B3F-C60E-4B41-B16A-F7CE322FFC94}" type="presParOf" srcId="{7CB03053-3CC6-40DE-86E8-82520873F9FF}" destId="{355D4919-4776-41C6-8034-6982963F13A4}" srcOrd="1" destOrd="0" presId="urn:microsoft.com/office/officeart/2005/8/layout/radial1"/>
    <dgm:cxn modelId="{ECDD8A6D-EC77-4B60-A897-74A3203704F8}" type="presParOf" srcId="{355D4919-4776-41C6-8034-6982963F13A4}" destId="{41D0DE8F-48DB-4073-A51E-8432509033B5}" srcOrd="0" destOrd="0" presId="urn:microsoft.com/office/officeart/2005/8/layout/radial1"/>
    <dgm:cxn modelId="{471E90A4-CF3B-4109-A545-E575702146CB}" type="presParOf" srcId="{7CB03053-3CC6-40DE-86E8-82520873F9FF}" destId="{B26366AF-24DA-4249-82F8-4E35523EB157}" srcOrd="2" destOrd="0" presId="urn:microsoft.com/office/officeart/2005/8/layout/radial1"/>
    <dgm:cxn modelId="{7923F24A-A995-48DC-B030-3D3D1BED08CB}" type="presParOf" srcId="{7CB03053-3CC6-40DE-86E8-82520873F9FF}" destId="{98E59B75-3780-4F9A-ADAC-44D0BAB53D20}" srcOrd="3" destOrd="0" presId="urn:microsoft.com/office/officeart/2005/8/layout/radial1"/>
    <dgm:cxn modelId="{DB9B8D49-2D22-4AE3-82F0-719D69899355}" type="presParOf" srcId="{98E59B75-3780-4F9A-ADAC-44D0BAB53D20}" destId="{12AA81B0-1C4E-4095-8850-ECA66FD3E29B}" srcOrd="0" destOrd="0" presId="urn:microsoft.com/office/officeart/2005/8/layout/radial1"/>
    <dgm:cxn modelId="{9159EA0B-E315-4A03-979B-4A64B1051F68}" type="presParOf" srcId="{7CB03053-3CC6-40DE-86E8-82520873F9FF}" destId="{71083811-8064-448F-987F-C6A439BD7521}" srcOrd="4" destOrd="0" presId="urn:microsoft.com/office/officeart/2005/8/layout/radial1"/>
    <dgm:cxn modelId="{6C06776C-AA66-4B9D-8715-30E9954A4D75}" type="presParOf" srcId="{7CB03053-3CC6-40DE-86E8-82520873F9FF}" destId="{CCEB279B-EF36-4D8F-8AAB-E76FD033E6FE}" srcOrd="5" destOrd="0" presId="urn:microsoft.com/office/officeart/2005/8/layout/radial1"/>
    <dgm:cxn modelId="{40C15ACA-7D28-4A8B-865A-5AB8BC55FD31}" type="presParOf" srcId="{CCEB279B-EF36-4D8F-8AAB-E76FD033E6FE}" destId="{BFA4D463-168E-4FDD-82B3-C28F5AC527BD}" srcOrd="0" destOrd="0" presId="urn:microsoft.com/office/officeart/2005/8/layout/radial1"/>
    <dgm:cxn modelId="{1A146213-E195-432C-AD63-62D82A9586D5}" type="presParOf" srcId="{7CB03053-3CC6-40DE-86E8-82520873F9FF}" destId="{4767A66D-A124-4A0E-9051-740A5492F8AF}" srcOrd="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ACCCB7A-BF31-4E9F-ABA0-6C5FEF0A5355}" type="doc">
      <dgm:prSet loTypeId="urn:microsoft.com/office/officeart/2005/8/layout/radial1" loCatId="relationship" qsTypeId="urn:microsoft.com/office/officeart/2005/8/quickstyle/simple2" qsCatId="simple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C36ECE5E-9AFF-4E42-B435-691C9241DAFA}">
      <dgm:prSet phldrT="[Текст]"/>
      <dgm:spPr/>
      <dgm:t>
        <a:bodyPr/>
        <a:lstStyle/>
        <a:p>
          <a:r>
            <a:rPr lang="ru-RU" dirty="0" smtClean="0"/>
            <a:t>Товар</a:t>
          </a:r>
          <a:endParaRPr lang="ru-RU" dirty="0"/>
        </a:p>
      </dgm:t>
    </dgm:pt>
    <dgm:pt modelId="{7DFC74C7-2DE1-43B9-85DA-6E393C6C1C19}" type="parTrans" cxnId="{5E9BBE3E-C3E5-4E05-B290-88A3BE4597BB}">
      <dgm:prSet/>
      <dgm:spPr/>
      <dgm:t>
        <a:bodyPr/>
        <a:lstStyle/>
        <a:p>
          <a:endParaRPr lang="ru-RU"/>
        </a:p>
      </dgm:t>
    </dgm:pt>
    <dgm:pt modelId="{18D8C56B-25C8-4389-AABF-A1DA427FA32F}" type="sibTrans" cxnId="{5E9BBE3E-C3E5-4E05-B290-88A3BE4597BB}">
      <dgm:prSet/>
      <dgm:spPr/>
      <dgm:t>
        <a:bodyPr/>
        <a:lstStyle/>
        <a:p>
          <a:endParaRPr lang="ru-RU"/>
        </a:p>
      </dgm:t>
    </dgm:pt>
    <dgm:pt modelId="{D02973A0-8472-4BB1-B33E-160EA78780F7}">
      <dgm:prSet phldrT="[Текст]"/>
      <dgm:spPr/>
      <dgm:t>
        <a:bodyPr/>
        <a:lstStyle/>
        <a:p>
          <a:r>
            <a:rPr lang="ru-RU" dirty="0" smtClean="0"/>
            <a:t>Фактор 1</a:t>
          </a:r>
          <a:endParaRPr lang="ru-RU" dirty="0"/>
        </a:p>
      </dgm:t>
    </dgm:pt>
    <dgm:pt modelId="{A25B08A4-F76D-479C-BE66-554A16FCBA99}" type="parTrans" cxnId="{B875EA49-7A67-42EE-95C6-1CB689279BA8}">
      <dgm:prSet/>
      <dgm:spPr/>
      <dgm:t>
        <a:bodyPr/>
        <a:lstStyle/>
        <a:p>
          <a:endParaRPr lang="ru-RU"/>
        </a:p>
      </dgm:t>
    </dgm:pt>
    <dgm:pt modelId="{20A2B786-14A4-40C1-BB47-19612228F2F4}" type="sibTrans" cxnId="{B875EA49-7A67-42EE-95C6-1CB689279BA8}">
      <dgm:prSet/>
      <dgm:spPr/>
      <dgm:t>
        <a:bodyPr/>
        <a:lstStyle/>
        <a:p>
          <a:endParaRPr lang="ru-RU"/>
        </a:p>
      </dgm:t>
    </dgm:pt>
    <dgm:pt modelId="{4516F5BB-2E1E-40F0-B38C-43D717847C3C}">
      <dgm:prSet phldrT="[Текст]"/>
      <dgm:spPr/>
      <dgm:t>
        <a:bodyPr/>
        <a:lstStyle/>
        <a:p>
          <a:r>
            <a:rPr lang="ru-RU" dirty="0" smtClean="0"/>
            <a:t>Фактор 2</a:t>
          </a:r>
          <a:endParaRPr lang="ru-RU" dirty="0"/>
        </a:p>
      </dgm:t>
    </dgm:pt>
    <dgm:pt modelId="{07A464BE-0503-4A7A-BD9D-112CD17BF624}" type="parTrans" cxnId="{B0B72B5D-B96A-4C2B-A022-011B259142EF}">
      <dgm:prSet/>
      <dgm:spPr/>
      <dgm:t>
        <a:bodyPr/>
        <a:lstStyle/>
        <a:p>
          <a:endParaRPr lang="ru-RU"/>
        </a:p>
      </dgm:t>
    </dgm:pt>
    <dgm:pt modelId="{0D66CCF7-FC64-48B3-B744-9CBF5CEC926E}" type="sibTrans" cxnId="{B0B72B5D-B96A-4C2B-A022-011B259142EF}">
      <dgm:prSet/>
      <dgm:spPr/>
      <dgm:t>
        <a:bodyPr/>
        <a:lstStyle/>
        <a:p>
          <a:endParaRPr lang="ru-RU"/>
        </a:p>
      </dgm:t>
    </dgm:pt>
    <dgm:pt modelId="{2F0680C6-0BB3-4417-ACFE-7232ED603E60}">
      <dgm:prSet phldrT="[Текст]"/>
      <dgm:spPr/>
      <dgm:t>
        <a:bodyPr/>
        <a:lstStyle/>
        <a:p>
          <a:r>
            <a:rPr lang="ru-RU" dirty="0" smtClean="0"/>
            <a:t>Фактор 3</a:t>
          </a:r>
          <a:endParaRPr lang="ru-RU" dirty="0"/>
        </a:p>
      </dgm:t>
    </dgm:pt>
    <dgm:pt modelId="{C4628FEB-C762-4195-B33F-19A63465991D}" type="parTrans" cxnId="{1537A7D9-1AF0-42DF-82BD-1356D64F2EE4}">
      <dgm:prSet/>
      <dgm:spPr/>
      <dgm:t>
        <a:bodyPr/>
        <a:lstStyle/>
        <a:p>
          <a:endParaRPr lang="ru-RU"/>
        </a:p>
      </dgm:t>
    </dgm:pt>
    <dgm:pt modelId="{DF4CB218-FDB6-4C21-9EA7-CF5C5455C07C}" type="sibTrans" cxnId="{1537A7D9-1AF0-42DF-82BD-1356D64F2EE4}">
      <dgm:prSet/>
      <dgm:spPr/>
      <dgm:t>
        <a:bodyPr/>
        <a:lstStyle/>
        <a:p>
          <a:endParaRPr lang="ru-RU"/>
        </a:p>
      </dgm:t>
    </dgm:pt>
    <dgm:pt modelId="{AF5E3028-97EE-492F-ADFC-B39241508D23}">
      <dgm:prSet phldrT="[Текст]"/>
      <dgm:spPr/>
      <dgm:t>
        <a:bodyPr/>
        <a:lstStyle/>
        <a:p>
          <a:r>
            <a:rPr lang="ru-RU" dirty="0" smtClean="0"/>
            <a:t>Фактор 4</a:t>
          </a:r>
          <a:endParaRPr lang="ru-RU" dirty="0"/>
        </a:p>
      </dgm:t>
    </dgm:pt>
    <dgm:pt modelId="{0B1EF9EB-AEF9-46EE-82F5-19818F012CB4}" type="parTrans" cxnId="{1B7B1EB1-30EC-41FE-88D8-AC0C91AD55AB}">
      <dgm:prSet/>
      <dgm:spPr/>
      <dgm:t>
        <a:bodyPr/>
        <a:lstStyle/>
        <a:p>
          <a:endParaRPr lang="ru-RU"/>
        </a:p>
      </dgm:t>
    </dgm:pt>
    <dgm:pt modelId="{5CB0B0B6-986D-46B5-A5E3-B15179985D29}" type="sibTrans" cxnId="{1B7B1EB1-30EC-41FE-88D8-AC0C91AD55AB}">
      <dgm:prSet/>
      <dgm:spPr/>
      <dgm:t>
        <a:bodyPr/>
        <a:lstStyle/>
        <a:p>
          <a:endParaRPr lang="ru-RU"/>
        </a:p>
      </dgm:t>
    </dgm:pt>
    <dgm:pt modelId="{FE262D99-3CBE-423D-B987-608469069885}">
      <dgm:prSet phldrT="[Текст]"/>
      <dgm:spPr/>
      <dgm:t>
        <a:bodyPr/>
        <a:lstStyle/>
        <a:p>
          <a:r>
            <a:rPr lang="ru-RU" dirty="0" smtClean="0"/>
            <a:t>Фактор 5</a:t>
          </a:r>
          <a:endParaRPr lang="ru-RU" dirty="0"/>
        </a:p>
      </dgm:t>
    </dgm:pt>
    <dgm:pt modelId="{D41B3083-B6F6-4C20-85CB-3C4596232086}" type="parTrans" cxnId="{A4C5D29F-384A-4573-B253-CB985721BE0E}">
      <dgm:prSet/>
      <dgm:spPr/>
      <dgm:t>
        <a:bodyPr/>
        <a:lstStyle/>
        <a:p>
          <a:endParaRPr lang="ru-RU"/>
        </a:p>
      </dgm:t>
    </dgm:pt>
    <dgm:pt modelId="{977481EF-AB56-4713-836E-D7EA44BCFE79}" type="sibTrans" cxnId="{A4C5D29F-384A-4573-B253-CB985721BE0E}">
      <dgm:prSet/>
      <dgm:spPr/>
      <dgm:t>
        <a:bodyPr/>
        <a:lstStyle/>
        <a:p>
          <a:endParaRPr lang="ru-RU"/>
        </a:p>
      </dgm:t>
    </dgm:pt>
    <dgm:pt modelId="{C7D5B1B4-22A1-471E-BA76-9A436F91A03F}" type="pres">
      <dgm:prSet presAssocID="{4ACCCB7A-BF31-4E9F-ABA0-6C5FEF0A5355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E4325F9-656E-4AF2-A1A6-DB2BCEA94897}" type="pres">
      <dgm:prSet presAssocID="{C36ECE5E-9AFF-4E42-B435-691C9241DAFA}" presName="centerShape" presStyleLbl="node0" presStyleIdx="0" presStyleCnt="1"/>
      <dgm:spPr/>
      <dgm:t>
        <a:bodyPr/>
        <a:lstStyle/>
        <a:p>
          <a:endParaRPr lang="ru-RU"/>
        </a:p>
      </dgm:t>
    </dgm:pt>
    <dgm:pt modelId="{62FEB8FD-5D8B-4A37-9A63-C43FBB688B1D}" type="pres">
      <dgm:prSet presAssocID="{A25B08A4-F76D-479C-BE66-554A16FCBA99}" presName="Name9" presStyleLbl="parChTrans1D2" presStyleIdx="0" presStyleCnt="5"/>
      <dgm:spPr/>
      <dgm:t>
        <a:bodyPr/>
        <a:lstStyle/>
        <a:p>
          <a:endParaRPr lang="ru-RU"/>
        </a:p>
      </dgm:t>
    </dgm:pt>
    <dgm:pt modelId="{084588FE-9FE0-4C74-AF85-36C77C3BC013}" type="pres">
      <dgm:prSet presAssocID="{A25B08A4-F76D-479C-BE66-554A16FCBA99}" presName="connTx" presStyleLbl="parChTrans1D2" presStyleIdx="0" presStyleCnt="5"/>
      <dgm:spPr/>
      <dgm:t>
        <a:bodyPr/>
        <a:lstStyle/>
        <a:p>
          <a:endParaRPr lang="ru-RU"/>
        </a:p>
      </dgm:t>
    </dgm:pt>
    <dgm:pt modelId="{FBFD2F77-8E5C-4760-BD19-1C1D53FCCD6F}" type="pres">
      <dgm:prSet presAssocID="{D02973A0-8472-4BB1-B33E-160EA78780F7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6B1E6C4-30B9-4645-85E0-F47E3167FFAE}" type="pres">
      <dgm:prSet presAssocID="{07A464BE-0503-4A7A-BD9D-112CD17BF624}" presName="Name9" presStyleLbl="parChTrans1D2" presStyleIdx="1" presStyleCnt="5"/>
      <dgm:spPr/>
      <dgm:t>
        <a:bodyPr/>
        <a:lstStyle/>
        <a:p>
          <a:endParaRPr lang="ru-RU"/>
        </a:p>
      </dgm:t>
    </dgm:pt>
    <dgm:pt modelId="{115620F1-2DF9-4F1A-B8AE-DBEDAA340634}" type="pres">
      <dgm:prSet presAssocID="{07A464BE-0503-4A7A-BD9D-112CD17BF624}" presName="connTx" presStyleLbl="parChTrans1D2" presStyleIdx="1" presStyleCnt="5"/>
      <dgm:spPr/>
      <dgm:t>
        <a:bodyPr/>
        <a:lstStyle/>
        <a:p>
          <a:endParaRPr lang="ru-RU"/>
        </a:p>
      </dgm:t>
    </dgm:pt>
    <dgm:pt modelId="{6A820ED7-097D-46B6-B99E-1E4E6BE8FA3E}" type="pres">
      <dgm:prSet presAssocID="{4516F5BB-2E1E-40F0-B38C-43D717847C3C}" presName="node" presStyleLbl="node1" presStyleIdx="1" presStyleCnt="5" custRadScaleRad="98502" custRadScaleInc="57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34F56D-0C19-4DEE-ADDF-41EC351009B2}" type="pres">
      <dgm:prSet presAssocID="{C4628FEB-C762-4195-B33F-19A63465991D}" presName="Name9" presStyleLbl="parChTrans1D2" presStyleIdx="2" presStyleCnt="5"/>
      <dgm:spPr/>
      <dgm:t>
        <a:bodyPr/>
        <a:lstStyle/>
        <a:p>
          <a:endParaRPr lang="ru-RU"/>
        </a:p>
      </dgm:t>
    </dgm:pt>
    <dgm:pt modelId="{C511F7A4-845D-4298-A8F3-FAA9228A62C4}" type="pres">
      <dgm:prSet presAssocID="{C4628FEB-C762-4195-B33F-19A63465991D}" presName="connTx" presStyleLbl="parChTrans1D2" presStyleIdx="2" presStyleCnt="5"/>
      <dgm:spPr/>
      <dgm:t>
        <a:bodyPr/>
        <a:lstStyle/>
        <a:p>
          <a:endParaRPr lang="ru-RU"/>
        </a:p>
      </dgm:t>
    </dgm:pt>
    <dgm:pt modelId="{A2E5B44B-1655-4243-88B9-AFC9DC3A188C}" type="pres">
      <dgm:prSet presAssocID="{2F0680C6-0BB3-4417-ACFE-7232ED603E60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4F5C378-546E-45CB-919B-9E25551A9956}" type="pres">
      <dgm:prSet presAssocID="{0B1EF9EB-AEF9-46EE-82F5-19818F012CB4}" presName="Name9" presStyleLbl="parChTrans1D2" presStyleIdx="3" presStyleCnt="5"/>
      <dgm:spPr/>
      <dgm:t>
        <a:bodyPr/>
        <a:lstStyle/>
        <a:p>
          <a:endParaRPr lang="ru-RU"/>
        </a:p>
      </dgm:t>
    </dgm:pt>
    <dgm:pt modelId="{8E8A140C-372F-4D01-8B79-4DF6E0CA8A9D}" type="pres">
      <dgm:prSet presAssocID="{0B1EF9EB-AEF9-46EE-82F5-19818F012CB4}" presName="connTx" presStyleLbl="parChTrans1D2" presStyleIdx="3" presStyleCnt="5"/>
      <dgm:spPr/>
      <dgm:t>
        <a:bodyPr/>
        <a:lstStyle/>
        <a:p>
          <a:endParaRPr lang="ru-RU"/>
        </a:p>
      </dgm:t>
    </dgm:pt>
    <dgm:pt modelId="{AC109017-6D41-4733-8881-C7AA71150D75}" type="pres">
      <dgm:prSet presAssocID="{AF5E3028-97EE-492F-ADFC-B39241508D23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6CE42C-1354-4451-9CA0-7610F24CB834}" type="pres">
      <dgm:prSet presAssocID="{D41B3083-B6F6-4C20-85CB-3C4596232086}" presName="Name9" presStyleLbl="parChTrans1D2" presStyleIdx="4" presStyleCnt="5"/>
      <dgm:spPr/>
      <dgm:t>
        <a:bodyPr/>
        <a:lstStyle/>
        <a:p>
          <a:endParaRPr lang="ru-RU"/>
        </a:p>
      </dgm:t>
    </dgm:pt>
    <dgm:pt modelId="{1AEA455B-3DA2-4CE0-972C-88BFFFFE55B1}" type="pres">
      <dgm:prSet presAssocID="{D41B3083-B6F6-4C20-85CB-3C4596232086}" presName="connTx" presStyleLbl="parChTrans1D2" presStyleIdx="4" presStyleCnt="5"/>
      <dgm:spPr/>
      <dgm:t>
        <a:bodyPr/>
        <a:lstStyle/>
        <a:p>
          <a:endParaRPr lang="ru-RU"/>
        </a:p>
      </dgm:t>
    </dgm:pt>
    <dgm:pt modelId="{2362FF16-D4C5-4FE9-9C93-35CD710C1A6B}" type="pres">
      <dgm:prSet presAssocID="{FE262D99-3CBE-423D-B987-608469069885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6BD094C-8765-45E9-AC1A-52CE62F8053A}" type="presOf" srcId="{A25B08A4-F76D-479C-BE66-554A16FCBA99}" destId="{62FEB8FD-5D8B-4A37-9A63-C43FBB688B1D}" srcOrd="0" destOrd="0" presId="urn:microsoft.com/office/officeart/2005/8/layout/radial1"/>
    <dgm:cxn modelId="{1B7B1EB1-30EC-41FE-88D8-AC0C91AD55AB}" srcId="{C36ECE5E-9AFF-4E42-B435-691C9241DAFA}" destId="{AF5E3028-97EE-492F-ADFC-B39241508D23}" srcOrd="3" destOrd="0" parTransId="{0B1EF9EB-AEF9-46EE-82F5-19818F012CB4}" sibTransId="{5CB0B0B6-986D-46B5-A5E3-B15179985D29}"/>
    <dgm:cxn modelId="{36597510-7470-4474-9603-B30E120B272D}" type="presOf" srcId="{4516F5BB-2E1E-40F0-B38C-43D717847C3C}" destId="{6A820ED7-097D-46B6-B99E-1E4E6BE8FA3E}" srcOrd="0" destOrd="0" presId="urn:microsoft.com/office/officeart/2005/8/layout/radial1"/>
    <dgm:cxn modelId="{2F998B60-94DA-4787-A0F0-5D8F9990988A}" type="presOf" srcId="{07A464BE-0503-4A7A-BD9D-112CD17BF624}" destId="{115620F1-2DF9-4F1A-B8AE-DBEDAA340634}" srcOrd="1" destOrd="0" presId="urn:microsoft.com/office/officeart/2005/8/layout/radial1"/>
    <dgm:cxn modelId="{83E004AD-C7ED-457E-BBEF-E070765DCB90}" type="presOf" srcId="{0B1EF9EB-AEF9-46EE-82F5-19818F012CB4}" destId="{54F5C378-546E-45CB-919B-9E25551A9956}" srcOrd="0" destOrd="0" presId="urn:microsoft.com/office/officeart/2005/8/layout/radial1"/>
    <dgm:cxn modelId="{418E749B-4FB3-41D3-981F-1A62F44B6D37}" type="presOf" srcId="{C4628FEB-C762-4195-B33F-19A63465991D}" destId="{C534F56D-0C19-4DEE-ADDF-41EC351009B2}" srcOrd="0" destOrd="0" presId="urn:microsoft.com/office/officeart/2005/8/layout/radial1"/>
    <dgm:cxn modelId="{34CDBB4A-1E65-4B93-8BEB-D83B223AA8AA}" type="presOf" srcId="{0B1EF9EB-AEF9-46EE-82F5-19818F012CB4}" destId="{8E8A140C-372F-4D01-8B79-4DF6E0CA8A9D}" srcOrd="1" destOrd="0" presId="urn:microsoft.com/office/officeart/2005/8/layout/radial1"/>
    <dgm:cxn modelId="{B0B72B5D-B96A-4C2B-A022-011B259142EF}" srcId="{C36ECE5E-9AFF-4E42-B435-691C9241DAFA}" destId="{4516F5BB-2E1E-40F0-B38C-43D717847C3C}" srcOrd="1" destOrd="0" parTransId="{07A464BE-0503-4A7A-BD9D-112CD17BF624}" sibTransId="{0D66CCF7-FC64-48B3-B744-9CBF5CEC926E}"/>
    <dgm:cxn modelId="{B875EA49-7A67-42EE-95C6-1CB689279BA8}" srcId="{C36ECE5E-9AFF-4E42-B435-691C9241DAFA}" destId="{D02973A0-8472-4BB1-B33E-160EA78780F7}" srcOrd="0" destOrd="0" parTransId="{A25B08A4-F76D-479C-BE66-554A16FCBA99}" sibTransId="{20A2B786-14A4-40C1-BB47-19612228F2F4}"/>
    <dgm:cxn modelId="{1537A7D9-1AF0-42DF-82BD-1356D64F2EE4}" srcId="{C36ECE5E-9AFF-4E42-B435-691C9241DAFA}" destId="{2F0680C6-0BB3-4417-ACFE-7232ED603E60}" srcOrd="2" destOrd="0" parTransId="{C4628FEB-C762-4195-B33F-19A63465991D}" sibTransId="{DF4CB218-FDB6-4C21-9EA7-CF5C5455C07C}"/>
    <dgm:cxn modelId="{5E9BBE3E-C3E5-4E05-B290-88A3BE4597BB}" srcId="{4ACCCB7A-BF31-4E9F-ABA0-6C5FEF0A5355}" destId="{C36ECE5E-9AFF-4E42-B435-691C9241DAFA}" srcOrd="0" destOrd="0" parTransId="{7DFC74C7-2DE1-43B9-85DA-6E393C6C1C19}" sibTransId="{18D8C56B-25C8-4389-AABF-A1DA427FA32F}"/>
    <dgm:cxn modelId="{20CCFA88-8F46-4166-9599-FB65499BCEDE}" type="presOf" srcId="{A25B08A4-F76D-479C-BE66-554A16FCBA99}" destId="{084588FE-9FE0-4C74-AF85-36C77C3BC013}" srcOrd="1" destOrd="0" presId="urn:microsoft.com/office/officeart/2005/8/layout/radial1"/>
    <dgm:cxn modelId="{15C8BB1C-5F3A-4AE6-BCED-EC474BC6A174}" type="presOf" srcId="{D02973A0-8472-4BB1-B33E-160EA78780F7}" destId="{FBFD2F77-8E5C-4760-BD19-1C1D53FCCD6F}" srcOrd="0" destOrd="0" presId="urn:microsoft.com/office/officeart/2005/8/layout/radial1"/>
    <dgm:cxn modelId="{1775E472-AEF1-4C01-9CF0-83EFCF1CA99A}" type="presOf" srcId="{2F0680C6-0BB3-4417-ACFE-7232ED603E60}" destId="{A2E5B44B-1655-4243-88B9-AFC9DC3A188C}" srcOrd="0" destOrd="0" presId="urn:microsoft.com/office/officeart/2005/8/layout/radial1"/>
    <dgm:cxn modelId="{4B8D51B7-8E97-41EB-A82C-D6EE368BDA66}" type="presOf" srcId="{07A464BE-0503-4A7A-BD9D-112CD17BF624}" destId="{B6B1E6C4-30B9-4645-85E0-F47E3167FFAE}" srcOrd="0" destOrd="0" presId="urn:microsoft.com/office/officeart/2005/8/layout/radial1"/>
    <dgm:cxn modelId="{C33C60D0-8278-46CD-82A3-3A7E6CD60227}" type="presOf" srcId="{D41B3083-B6F6-4C20-85CB-3C4596232086}" destId="{766CE42C-1354-4451-9CA0-7610F24CB834}" srcOrd="0" destOrd="0" presId="urn:microsoft.com/office/officeart/2005/8/layout/radial1"/>
    <dgm:cxn modelId="{A4C5D29F-384A-4573-B253-CB985721BE0E}" srcId="{C36ECE5E-9AFF-4E42-B435-691C9241DAFA}" destId="{FE262D99-3CBE-423D-B987-608469069885}" srcOrd="4" destOrd="0" parTransId="{D41B3083-B6F6-4C20-85CB-3C4596232086}" sibTransId="{977481EF-AB56-4713-836E-D7EA44BCFE79}"/>
    <dgm:cxn modelId="{8F31DBAC-A2C8-465B-B766-2AB5FF2AF8A9}" type="presOf" srcId="{AF5E3028-97EE-492F-ADFC-B39241508D23}" destId="{AC109017-6D41-4733-8881-C7AA71150D75}" srcOrd="0" destOrd="0" presId="urn:microsoft.com/office/officeart/2005/8/layout/radial1"/>
    <dgm:cxn modelId="{5A423702-48BF-40F9-A780-5F8C8195AB93}" type="presOf" srcId="{C36ECE5E-9AFF-4E42-B435-691C9241DAFA}" destId="{EE4325F9-656E-4AF2-A1A6-DB2BCEA94897}" srcOrd="0" destOrd="0" presId="urn:microsoft.com/office/officeart/2005/8/layout/radial1"/>
    <dgm:cxn modelId="{9FD88315-ECAD-403F-8E28-25DD7AB3CBD9}" type="presOf" srcId="{4ACCCB7A-BF31-4E9F-ABA0-6C5FEF0A5355}" destId="{C7D5B1B4-22A1-471E-BA76-9A436F91A03F}" srcOrd="0" destOrd="0" presId="urn:microsoft.com/office/officeart/2005/8/layout/radial1"/>
    <dgm:cxn modelId="{4FC12591-3F76-4F87-8B0B-DE1CEEC04DE3}" type="presOf" srcId="{C4628FEB-C762-4195-B33F-19A63465991D}" destId="{C511F7A4-845D-4298-A8F3-FAA9228A62C4}" srcOrd="1" destOrd="0" presId="urn:microsoft.com/office/officeart/2005/8/layout/radial1"/>
    <dgm:cxn modelId="{BEA939E0-5A1A-4620-8880-1A037BC5219C}" type="presOf" srcId="{D41B3083-B6F6-4C20-85CB-3C4596232086}" destId="{1AEA455B-3DA2-4CE0-972C-88BFFFFE55B1}" srcOrd="1" destOrd="0" presId="urn:microsoft.com/office/officeart/2005/8/layout/radial1"/>
    <dgm:cxn modelId="{0F1B52AF-7273-4ED2-A44D-9A78B78BAA95}" type="presOf" srcId="{FE262D99-3CBE-423D-B987-608469069885}" destId="{2362FF16-D4C5-4FE9-9C93-35CD710C1A6B}" srcOrd="0" destOrd="0" presId="urn:microsoft.com/office/officeart/2005/8/layout/radial1"/>
    <dgm:cxn modelId="{EA8D5111-20FD-419E-A929-063490FE239E}" type="presParOf" srcId="{C7D5B1B4-22A1-471E-BA76-9A436F91A03F}" destId="{EE4325F9-656E-4AF2-A1A6-DB2BCEA94897}" srcOrd="0" destOrd="0" presId="urn:microsoft.com/office/officeart/2005/8/layout/radial1"/>
    <dgm:cxn modelId="{668AAD68-AE2B-4C34-97DC-6CCF6B376AFB}" type="presParOf" srcId="{C7D5B1B4-22A1-471E-BA76-9A436F91A03F}" destId="{62FEB8FD-5D8B-4A37-9A63-C43FBB688B1D}" srcOrd="1" destOrd="0" presId="urn:microsoft.com/office/officeart/2005/8/layout/radial1"/>
    <dgm:cxn modelId="{50A3AA1F-9CFB-40A3-BB36-A2237D36F91C}" type="presParOf" srcId="{62FEB8FD-5D8B-4A37-9A63-C43FBB688B1D}" destId="{084588FE-9FE0-4C74-AF85-36C77C3BC013}" srcOrd="0" destOrd="0" presId="urn:microsoft.com/office/officeart/2005/8/layout/radial1"/>
    <dgm:cxn modelId="{9E39D167-00B4-4AD6-92EA-1D206DFCBA07}" type="presParOf" srcId="{C7D5B1B4-22A1-471E-BA76-9A436F91A03F}" destId="{FBFD2F77-8E5C-4760-BD19-1C1D53FCCD6F}" srcOrd="2" destOrd="0" presId="urn:microsoft.com/office/officeart/2005/8/layout/radial1"/>
    <dgm:cxn modelId="{68D8508D-39B7-44B8-894C-43D14CA2934F}" type="presParOf" srcId="{C7D5B1B4-22A1-471E-BA76-9A436F91A03F}" destId="{B6B1E6C4-30B9-4645-85E0-F47E3167FFAE}" srcOrd="3" destOrd="0" presId="urn:microsoft.com/office/officeart/2005/8/layout/radial1"/>
    <dgm:cxn modelId="{1884102D-485B-4F0F-B486-CA8569B708AC}" type="presParOf" srcId="{B6B1E6C4-30B9-4645-85E0-F47E3167FFAE}" destId="{115620F1-2DF9-4F1A-B8AE-DBEDAA340634}" srcOrd="0" destOrd="0" presId="urn:microsoft.com/office/officeart/2005/8/layout/radial1"/>
    <dgm:cxn modelId="{C58FB90D-0F37-4E11-92D4-B8185BEBCFE8}" type="presParOf" srcId="{C7D5B1B4-22A1-471E-BA76-9A436F91A03F}" destId="{6A820ED7-097D-46B6-B99E-1E4E6BE8FA3E}" srcOrd="4" destOrd="0" presId="urn:microsoft.com/office/officeart/2005/8/layout/radial1"/>
    <dgm:cxn modelId="{76409325-03C2-43B8-87C9-AEA91776C6A2}" type="presParOf" srcId="{C7D5B1B4-22A1-471E-BA76-9A436F91A03F}" destId="{C534F56D-0C19-4DEE-ADDF-41EC351009B2}" srcOrd="5" destOrd="0" presId="urn:microsoft.com/office/officeart/2005/8/layout/radial1"/>
    <dgm:cxn modelId="{B606C6C6-58E3-4385-AABE-E28623DEE0F8}" type="presParOf" srcId="{C534F56D-0C19-4DEE-ADDF-41EC351009B2}" destId="{C511F7A4-845D-4298-A8F3-FAA9228A62C4}" srcOrd="0" destOrd="0" presId="urn:microsoft.com/office/officeart/2005/8/layout/radial1"/>
    <dgm:cxn modelId="{39AF720F-7F59-4A63-AFD4-7F22810AC9BB}" type="presParOf" srcId="{C7D5B1B4-22A1-471E-BA76-9A436F91A03F}" destId="{A2E5B44B-1655-4243-88B9-AFC9DC3A188C}" srcOrd="6" destOrd="0" presId="urn:microsoft.com/office/officeart/2005/8/layout/radial1"/>
    <dgm:cxn modelId="{7946CF4A-F502-4E68-9C02-419DB2E40A74}" type="presParOf" srcId="{C7D5B1B4-22A1-471E-BA76-9A436F91A03F}" destId="{54F5C378-546E-45CB-919B-9E25551A9956}" srcOrd="7" destOrd="0" presId="urn:microsoft.com/office/officeart/2005/8/layout/radial1"/>
    <dgm:cxn modelId="{DC74790E-8132-4534-A3A1-F55C792AE87D}" type="presParOf" srcId="{54F5C378-546E-45CB-919B-9E25551A9956}" destId="{8E8A140C-372F-4D01-8B79-4DF6E0CA8A9D}" srcOrd="0" destOrd="0" presId="urn:microsoft.com/office/officeart/2005/8/layout/radial1"/>
    <dgm:cxn modelId="{4FA3111B-DC7B-4091-84D5-D3934CC2B8D0}" type="presParOf" srcId="{C7D5B1B4-22A1-471E-BA76-9A436F91A03F}" destId="{AC109017-6D41-4733-8881-C7AA71150D75}" srcOrd="8" destOrd="0" presId="urn:microsoft.com/office/officeart/2005/8/layout/radial1"/>
    <dgm:cxn modelId="{05F89069-C45D-4557-BE99-21A193B2CA72}" type="presParOf" srcId="{C7D5B1B4-22A1-471E-BA76-9A436F91A03F}" destId="{766CE42C-1354-4451-9CA0-7610F24CB834}" srcOrd="9" destOrd="0" presId="urn:microsoft.com/office/officeart/2005/8/layout/radial1"/>
    <dgm:cxn modelId="{7D78BEF9-140B-492B-85D7-A8732E814781}" type="presParOf" srcId="{766CE42C-1354-4451-9CA0-7610F24CB834}" destId="{1AEA455B-3DA2-4CE0-972C-88BFFFFE55B1}" srcOrd="0" destOrd="0" presId="urn:microsoft.com/office/officeart/2005/8/layout/radial1"/>
    <dgm:cxn modelId="{2B23EBA3-08BC-408C-B355-A452803231CE}" type="presParOf" srcId="{C7D5B1B4-22A1-471E-BA76-9A436F91A03F}" destId="{2362FF16-D4C5-4FE9-9C93-35CD710C1A6B}" srcOrd="1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E9D64DF-843B-495A-B7A5-357725351DC4}" type="doc">
      <dgm:prSet loTypeId="urn:microsoft.com/office/officeart/2008/layout/AlternatingHexagons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872272C6-85EB-434E-970E-5C02E1B25D9F}">
      <dgm:prSet phldrT="[Текст]" phldr="1"/>
      <dgm:spPr/>
      <dgm:t>
        <a:bodyPr/>
        <a:lstStyle/>
        <a:p>
          <a:endParaRPr lang="ru-RU" dirty="0"/>
        </a:p>
      </dgm:t>
    </dgm:pt>
    <dgm:pt modelId="{96DFBB4A-4E3D-4D48-BD26-8F381E35E8FB}" type="parTrans" cxnId="{9A9D1FFB-FEDC-4E48-A212-1FE2CAE67F15}">
      <dgm:prSet/>
      <dgm:spPr/>
      <dgm:t>
        <a:bodyPr/>
        <a:lstStyle/>
        <a:p>
          <a:endParaRPr lang="ru-RU"/>
        </a:p>
      </dgm:t>
    </dgm:pt>
    <dgm:pt modelId="{2E6D540F-E6C3-4C36-A3DD-89677CABBAE9}" type="sibTrans" cxnId="{9A9D1FFB-FEDC-4E48-A212-1FE2CAE67F15}">
      <dgm:prSet/>
      <dgm:spPr/>
      <dgm:t>
        <a:bodyPr/>
        <a:lstStyle/>
        <a:p>
          <a:endParaRPr lang="ru-RU"/>
        </a:p>
      </dgm:t>
    </dgm:pt>
    <dgm:pt modelId="{F99AAEE4-C9AF-48E5-83AD-7D7940026A71}">
      <dgm:prSet phldrT="[Текст]"/>
      <dgm:spPr/>
      <dgm:t>
        <a:bodyPr/>
        <a:lstStyle/>
        <a:p>
          <a:r>
            <a:rPr lang="ru-RU" dirty="0" smtClean="0"/>
            <a:t>Качественный – Некачественный</a:t>
          </a:r>
          <a:endParaRPr lang="ru-RU" dirty="0"/>
        </a:p>
      </dgm:t>
    </dgm:pt>
    <dgm:pt modelId="{26A21B59-06AB-4835-A85C-F6B4552DC6E7}" type="parTrans" cxnId="{612DF255-46A9-4039-A055-4572E8032FB2}">
      <dgm:prSet/>
      <dgm:spPr/>
      <dgm:t>
        <a:bodyPr/>
        <a:lstStyle/>
        <a:p>
          <a:endParaRPr lang="ru-RU"/>
        </a:p>
      </dgm:t>
    </dgm:pt>
    <dgm:pt modelId="{4CBBB3C7-808D-47DB-8E35-4C81E31BA866}" type="sibTrans" cxnId="{612DF255-46A9-4039-A055-4572E8032FB2}">
      <dgm:prSet/>
      <dgm:spPr/>
      <dgm:t>
        <a:bodyPr/>
        <a:lstStyle/>
        <a:p>
          <a:endParaRPr lang="ru-RU"/>
        </a:p>
      </dgm:t>
    </dgm:pt>
    <dgm:pt modelId="{1E39A243-1FEC-46AC-A960-FD1D6BC7ABA2}">
      <dgm:prSet/>
      <dgm:spPr/>
      <dgm:t>
        <a:bodyPr/>
        <a:lstStyle/>
        <a:p>
          <a:r>
            <a:rPr lang="ru-RU" dirty="0" smtClean="0"/>
            <a:t>Спрашиваемый - Забытый	</a:t>
          </a:r>
          <a:endParaRPr lang="ru-RU" dirty="0"/>
        </a:p>
      </dgm:t>
    </dgm:pt>
    <dgm:pt modelId="{8A276599-7E16-44B1-A0CD-2FEF628B2C45}" type="parTrans" cxnId="{AE923112-4053-400C-B766-A3A7779400CD}">
      <dgm:prSet/>
      <dgm:spPr/>
      <dgm:t>
        <a:bodyPr/>
        <a:lstStyle/>
        <a:p>
          <a:endParaRPr lang="ru-RU"/>
        </a:p>
      </dgm:t>
    </dgm:pt>
    <dgm:pt modelId="{48C1DF90-0F86-4832-8C88-2C6C8A9F2510}" type="sibTrans" cxnId="{AE923112-4053-400C-B766-A3A7779400CD}">
      <dgm:prSet/>
      <dgm:spPr/>
      <dgm:t>
        <a:bodyPr/>
        <a:lstStyle/>
        <a:p>
          <a:endParaRPr lang="ru-RU"/>
        </a:p>
      </dgm:t>
    </dgm:pt>
    <dgm:pt modelId="{F3E13288-1006-45B5-940F-A49563E902B3}">
      <dgm:prSet/>
      <dgm:spPr/>
      <dgm:t>
        <a:bodyPr/>
        <a:lstStyle/>
        <a:p>
          <a:r>
            <a:rPr lang="ru-RU" smtClean="0"/>
            <a:t>Удобный - Неудобный</a:t>
          </a:r>
          <a:endParaRPr lang="ru-RU" dirty="0"/>
        </a:p>
      </dgm:t>
    </dgm:pt>
    <dgm:pt modelId="{10777FDE-9CF5-42E0-8F1E-BEA917352696}" type="parTrans" cxnId="{6E5221A7-5E8D-4CCB-BA1C-2F070408D1E2}">
      <dgm:prSet/>
      <dgm:spPr/>
      <dgm:t>
        <a:bodyPr/>
        <a:lstStyle/>
        <a:p>
          <a:endParaRPr lang="ru-RU"/>
        </a:p>
      </dgm:t>
    </dgm:pt>
    <dgm:pt modelId="{D69108D4-FB0F-49E4-8F3B-C0E13E058D77}" type="sibTrans" cxnId="{6E5221A7-5E8D-4CCB-BA1C-2F070408D1E2}">
      <dgm:prSet/>
      <dgm:spPr/>
      <dgm:t>
        <a:bodyPr/>
        <a:lstStyle/>
        <a:p>
          <a:endParaRPr lang="ru-RU"/>
        </a:p>
      </dgm:t>
    </dgm:pt>
    <dgm:pt modelId="{5DDDEF58-BED5-4017-A165-C97CB69AB5F8}" type="pres">
      <dgm:prSet presAssocID="{BE9D64DF-843B-495A-B7A5-357725351DC4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96F99C70-71D9-4455-93B0-31A2A9DF4069}" type="pres">
      <dgm:prSet presAssocID="{1E39A243-1FEC-46AC-A960-FD1D6BC7ABA2}" presName="composite" presStyleCnt="0"/>
      <dgm:spPr/>
    </dgm:pt>
    <dgm:pt modelId="{430711E5-C120-423C-900E-B163C72AAAB5}" type="pres">
      <dgm:prSet presAssocID="{1E39A243-1FEC-46AC-A960-FD1D6BC7ABA2}" presName="Parent1" presStyleLbl="node1" presStyleIdx="0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51251B-B786-452A-A55C-38AD9D99E807}" type="pres">
      <dgm:prSet presAssocID="{1E39A243-1FEC-46AC-A960-FD1D6BC7ABA2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288091A8-3BC3-4E31-B6B3-FEADB6CC5C3A}" type="pres">
      <dgm:prSet presAssocID="{1E39A243-1FEC-46AC-A960-FD1D6BC7ABA2}" presName="BalanceSpacing" presStyleCnt="0"/>
      <dgm:spPr/>
    </dgm:pt>
    <dgm:pt modelId="{51777B6F-7CC5-49CC-BC9B-6381C28AF832}" type="pres">
      <dgm:prSet presAssocID="{1E39A243-1FEC-46AC-A960-FD1D6BC7ABA2}" presName="BalanceSpacing1" presStyleCnt="0"/>
      <dgm:spPr/>
    </dgm:pt>
    <dgm:pt modelId="{A48A4334-57A3-4140-BD8A-6C9464DAB3EB}" type="pres">
      <dgm:prSet presAssocID="{48C1DF90-0F86-4832-8C88-2C6C8A9F2510}" presName="Accent1Text" presStyleLbl="node1" presStyleIdx="1" presStyleCnt="6"/>
      <dgm:spPr/>
      <dgm:t>
        <a:bodyPr/>
        <a:lstStyle/>
        <a:p>
          <a:endParaRPr lang="ru-RU"/>
        </a:p>
      </dgm:t>
    </dgm:pt>
    <dgm:pt modelId="{598FD33B-7482-400B-BA37-0FD8873ACC21}" type="pres">
      <dgm:prSet presAssocID="{48C1DF90-0F86-4832-8C88-2C6C8A9F2510}" presName="spaceBetweenRectangles" presStyleCnt="0"/>
      <dgm:spPr/>
    </dgm:pt>
    <dgm:pt modelId="{E4BAD20D-8AB3-43AB-B32F-62C59B8B1A47}" type="pres">
      <dgm:prSet presAssocID="{F3E13288-1006-45B5-940F-A49563E902B3}" presName="composite" presStyleCnt="0"/>
      <dgm:spPr/>
    </dgm:pt>
    <dgm:pt modelId="{F3ED417B-ADBF-44E1-BE7B-FAD25D64A438}" type="pres">
      <dgm:prSet presAssocID="{F3E13288-1006-45B5-940F-A49563E902B3}" presName="Parent1" presStyleLbl="node1" presStyleIdx="2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4B3C00-E7B3-4024-B6DD-780AB9CF77AC}" type="pres">
      <dgm:prSet presAssocID="{F3E13288-1006-45B5-940F-A49563E902B3}" presName="Childtext1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611369-39BF-4605-9DCD-3AC0BA0B78DE}" type="pres">
      <dgm:prSet presAssocID="{F3E13288-1006-45B5-940F-A49563E902B3}" presName="BalanceSpacing" presStyleCnt="0"/>
      <dgm:spPr/>
    </dgm:pt>
    <dgm:pt modelId="{CA7AB28C-ADF9-4179-84E4-D61D70B15017}" type="pres">
      <dgm:prSet presAssocID="{F3E13288-1006-45B5-940F-A49563E902B3}" presName="BalanceSpacing1" presStyleCnt="0"/>
      <dgm:spPr/>
    </dgm:pt>
    <dgm:pt modelId="{E7EC2FA2-7A6C-42FD-8937-1D4FB4325708}" type="pres">
      <dgm:prSet presAssocID="{D69108D4-FB0F-49E4-8F3B-C0E13E058D77}" presName="Accent1Text" presStyleLbl="node1" presStyleIdx="3" presStyleCnt="6"/>
      <dgm:spPr/>
      <dgm:t>
        <a:bodyPr/>
        <a:lstStyle/>
        <a:p>
          <a:endParaRPr lang="ru-RU"/>
        </a:p>
      </dgm:t>
    </dgm:pt>
    <dgm:pt modelId="{167EFEE1-4CA9-465E-A3CA-47A12F013F34}" type="pres">
      <dgm:prSet presAssocID="{D69108D4-FB0F-49E4-8F3B-C0E13E058D77}" presName="spaceBetweenRectangles" presStyleCnt="0"/>
      <dgm:spPr/>
    </dgm:pt>
    <dgm:pt modelId="{C7F022AC-24B9-4B01-9D46-AF3745F81A80}" type="pres">
      <dgm:prSet presAssocID="{F99AAEE4-C9AF-48E5-83AD-7D7940026A71}" presName="composite" presStyleCnt="0"/>
      <dgm:spPr/>
    </dgm:pt>
    <dgm:pt modelId="{10C83B0D-03F2-4BC3-BF3F-A95921F5A284}" type="pres">
      <dgm:prSet presAssocID="{F99AAEE4-C9AF-48E5-83AD-7D7940026A71}" presName="Parent1" presStyleLbl="node1" presStyleIdx="4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DB768B-E932-4814-89D7-D1E543076956}" type="pres">
      <dgm:prSet presAssocID="{F99AAEE4-C9AF-48E5-83AD-7D7940026A71}" presName="Childtext1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333225-9989-4DF2-BEE7-ED72866992EB}" type="pres">
      <dgm:prSet presAssocID="{F99AAEE4-C9AF-48E5-83AD-7D7940026A71}" presName="BalanceSpacing" presStyleCnt="0"/>
      <dgm:spPr/>
    </dgm:pt>
    <dgm:pt modelId="{FA993895-48B4-47CF-B719-C27923BA1FDE}" type="pres">
      <dgm:prSet presAssocID="{F99AAEE4-C9AF-48E5-83AD-7D7940026A71}" presName="BalanceSpacing1" presStyleCnt="0"/>
      <dgm:spPr/>
    </dgm:pt>
    <dgm:pt modelId="{7EF49345-2788-40BB-AC0F-7E64618C3EB6}" type="pres">
      <dgm:prSet presAssocID="{4CBBB3C7-808D-47DB-8E35-4C81E31BA866}" presName="Accent1Text" presStyleLbl="node1" presStyleIdx="5" presStyleCnt="6"/>
      <dgm:spPr/>
      <dgm:t>
        <a:bodyPr/>
        <a:lstStyle/>
        <a:p>
          <a:endParaRPr lang="ru-RU"/>
        </a:p>
      </dgm:t>
    </dgm:pt>
  </dgm:ptLst>
  <dgm:cxnLst>
    <dgm:cxn modelId="{402F388C-1B6C-4521-8710-498B23270A8B}" type="presOf" srcId="{F3E13288-1006-45B5-940F-A49563E902B3}" destId="{F3ED417B-ADBF-44E1-BE7B-FAD25D64A438}" srcOrd="0" destOrd="0" presId="urn:microsoft.com/office/officeart/2008/layout/AlternatingHexagons"/>
    <dgm:cxn modelId="{15F3016F-5883-4F1A-8B0C-1AE19D4F8407}" type="presOf" srcId="{4CBBB3C7-808D-47DB-8E35-4C81E31BA866}" destId="{7EF49345-2788-40BB-AC0F-7E64618C3EB6}" srcOrd="0" destOrd="0" presId="urn:microsoft.com/office/officeart/2008/layout/AlternatingHexagons"/>
    <dgm:cxn modelId="{1F2BD14C-2D80-4D8E-A56E-CE04FEF95779}" type="presOf" srcId="{BE9D64DF-843B-495A-B7A5-357725351DC4}" destId="{5DDDEF58-BED5-4017-A165-C97CB69AB5F8}" srcOrd="0" destOrd="0" presId="urn:microsoft.com/office/officeart/2008/layout/AlternatingHexagons"/>
    <dgm:cxn modelId="{AE923112-4053-400C-B766-A3A7779400CD}" srcId="{BE9D64DF-843B-495A-B7A5-357725351DC4}" destId="{1E39A243-1FEC-46AC-A960-FD1D6BC7ABA2}" srcOrd="0" destOrd="0" parTransId="{8A276599-7E16-44B1-A0CD-2FEF628B2C45}" sibTransId="{48C1DF90-0F86-4832-8C88-2C6C8A9F2510}"/>
    <dgm:cxn modelId="{9A9D1FFB-FEDC-4E48-A212-1FE2CAE67F15}" srcId="{F3E13288-1006-45B5-940F-A49563E902B3}" destId="{872272C6-85EB-434E-970E-5C02E1B25D9F}" srcOrd="0" destOrd="0" parTransId="{96DFBB4A-4E3D-4D48-BD26-8F381E35E8FB}" sibTransId="{2E6D540F-E6C3-4C36-A3DD-89677CABBAE9}"/>
    <dgm:cxn modelId="{07C9661E-BD5C-4074-AF9D-F45D4D0CE7BB}" type="presOf" srcId="{D69108D4-FB0F-49E4-8F3B-C0E13E058D77}" destId="{E7EC2FA2-7A6C-42FD-8937-1D4FB4325708}" srcOrd="0" destOrd="0" presId="urn:microsoft.com/office/officeart/2008/layout/AlternatingHexagons"/>
    <dgm:cxn modelId="{CD63D435-E2EB-48DD-829D-1646BE1907D6}" type="presOf" srcId="{872272C6-85EB-434E-970E-5C02E1B25D9F}" destId="{064B3C00-E7B3-4024-B6DD-780AB9CF77AC}" srcOrd="0" destOrd="0" presId="urn:microsoft.com/office/officeart/2008/layout/AlternatingHexagons"/>
    <dgm:cxn modelId="{6E5221A7-5E8D-4CCB-BA1C-2F070408D1E2}" srcId="{BE9D64DF-843B-495A-B7A5-357725351DC4}" destId="{F3E13288-1006-45B5-940F-A49563E902B3}" srcOrd="1" destOrd="0" parTransId="{10777FDE-9CF5-42E0-8F1E-BEA917352696}" sibTransId="{D69108D4-FB0F-49E4-8F3B-C0E13E058D77}"/>
    <dgm:cxn modelId="{45E6117D-5A55-4EBC-9995-65EA9F6637FF}" type="presOf" srcId="{1E39A243-1FEC-46AC-A960-FD1D6BC7ABA2}" destId="{430711E5-C120-423C-900E-B163C72AAAB5}" srcOrd="0" destOrd="0" presId="urn:microsoft.com/office/officeart/2008/layout/AlternatingHexagons"/>
    <dgm:cxn modelId="{2C4AB3BA-AE15-4085-B5A4-E30F593B7C0B}" type="presOf" srcId="{F99AAEE4-C9AF-48E5-83AD-7D7940026A71}" destId="{10C83B0D-03F2-4BC3-BF3F-A95921F5A284}" srcOrd="0" destOrd="0" presId="urn:microsoft.com/office/officeart/2008/layout/AlternatingHexagons"/>
    <dgm:cxn modelId="{CD265A9A-DB24-4F86-BA6B-9D010D61BD61}" type="presOf" srcId="{48C1DF90-0F86-4832-8C88-2C6C8A9F2510}" destId="{A48A4334-57A3-4140-BD8A-6C9464DAB3EB}" srcOrd="0" destOrd="0" presId="urn:microsoft.com/office/officeart/2008/layout/AlternatingHexagons"/>
    <dgm:cxn modelId="{612DF255-46A9-4039-A055-4572E8032FB2}" srcId="{BE9D64DF-843B-495A-B7A5-357725351DC4}" destId="{F99AAEE4-C9AF-48E5-83AD-7D7940026A71}" srcOrd="2" destOrd="0" parTransId="{26A21B59-06AB-4835-A85C-F6B4552DC6E7}" sibTransId="{4CBBB3C7-808D-47DB-8E35-4C81E31BA866}"/>
    <dgm:cxn modelId="{7AF0C3C8-529F-477E-BE4E-846E901A1DE9}" type="presParOf" srcId="{5DDDEF58-BED5-4017-A165-C97CB69AB5F8}" destId="{96F99C70-71D9-4455-93B0-31A2A9DF4069}" srcOrd="0" destOrd="0" presId="urn:microsoft.com/office/officeart/2008/layout/AlternatingHexagons"/>
    <dgm:cxn modelId="{4937467C-18DD-449E-AD1C-23CE43FFF31E}" type="presParOf" srcId="{96F99C70-71D9-4455-93B0-31A2A9DF4069}" destId="{430711E5-C120-423C-900E-B163C72AAAB5}" srcOrd="0" destOrd="0" presId="urn:microsoft.com/office/officeart/2008/layout/AlternatingHexagons"/>
    <dgm:cxn modelId="{C584BE0F-7F51-478C-BFA4-A103AAF980F2}" type="presParOf" srcId="{96F99C70-71D9-4455-93B0-31A2A9DF4069}" destId="{4F51251B-B786-452A-A55C-38AD9D99E807}" srcOrd="1" destOrd="0" presId="urn:microsoft.com/office/officeart/2008/layout/AlternatingHexagons"/>
    <dgm:cxn modelId="{067B23CF-592D-4DF6-A456-95BFB94C37EA}" type="presParOf" srcId="{96F99C70-71D9-4455-93B0-31A2A9DF4069}" destId="{288091A8-3BC3-4E31-B6B3-FEADB6CC5C3A}" srcOrd="2" destOrd="0" presId="urn:microsoft.com/office/officeart/2008/layout/AlternatingHexagons"/>
    <dgm:cxn modelId="{A66D5765-F2C1-4563-BB09-73583CABFFE2}" type="presParOf" srcId="{96F99C70-71D9-4455-93B0-31A2A9DF4069}" destId="{51777B6F-7CC5-49CC-BC9B-6381C28AF832}" srcOrd="3" destOrd="0" presId="urn:microsoft.com/office/officeart/2008/layout/AlternatingHexagons"/>
    <dgm:cxn modelId="{5F906855-B6BF-4975-95C6-1D22A6F71E31}" type="presParOf" srcId="{96F99C70-71D9-4455-93B0-31A2A9DF4069}" destId="{A48A4334-57A3-4140-BD8A-6C9464DAB3EB}" srcOrd="4" destOrd="0" presId="urn:microsoft.com/office/officeart/2008/layout/AlternatingHexagons"/>
    <dgm:cxn modelId="{2D24C10E-8FEF-4B41-B4F5-FED25F92BE11}" type="presParOf" srcId="{5DDDEF58-BED5-4017-A165-C97CB69AB5F8}" destId="{598FD33B-7482-400B-BA37-0FD8873ACC21}" srcOrd="1" destOrd="0" presId="urn:microsoft.com/office/officeart/2008/layout/AlternatingHexagons"/>
    <dgm:cxn modelId="{1E38A0BA-09D5-4BE5-BCEA-6FA9BE43AF47}" type="presParOf" srcId="{5DDDEF58-BED5-4017-A165-C97CB69AB5F8}" destId="{E4BAD20D-8AB3-43AB-B32F-62C59B8B1A47}" srcOrd="2" destOrd="0" presId="urn:microsoft.com/office/officeart/2008/layout/AlternatingHexagons"/>
    <dgm:cxn modelId="{E627610C-6FA0-4C4A-8AF9-ABC3FFD33D56}" type="presParOf" srcId="{E4BAD20D-8AB3-43AB-B32F-62C59B8B1A47}" destId="{F3ED417B-ADBF-44E1-BE7B-FAD25D64A438}" srcOrd="0" destOrd="0" presId="urn:microsoft.com/office/officeart/2008/layout/AlternatingHexagons"/>
    <dgm:cxn modelId="{352E7DF6-4DF0-46A0-91DC-422C9238D12E}" type="presParOf" srcId="{E4BAD20D-8AB3-43AB-B32F-62C59B8B1A47}" destId="{064B3C00-E7B3-4024-B6DD-780AB9CF77AC}" srcOrd="1" destOrd="0" presId="urn:microsoft.com/office/officeart/2008/layout/AlternatingHexagons"/>
    <dgm:cxn modelId="{5794FD14-886A-4AC8-A721-9C22F2ECD3E9}" type="presParOf" srcId="{E4BAD20D-8AB3-43AB-B32F-62C59B8B1A47}" destId="{11611369-39BF-4605-9DCD-3AC0BA0B78DE}" srcOrd="2" destOrd="0" presId="urn:microsoft.com/office/officeart/2008/layout/AlternatingHexagons"/>
    <dgm:cxn modelId="{5B069101-7385-4563-A4BA-CB20820AC97A}" type="presParOf" srcId="{E4BAD20D-8AB3-43AB-B32F-62C59B8B1A47}" destId="{CA7AB28C-ADF9-4179-84E4-D61D70B15017}" srcOrd="3" destOrd="0" presId="urn:microsoft.com/office/officeart/2008/layout/AlternatingHexagons"/>
    <dgm:cxn modelId="{2F7DAD3E-9051-495E-8E86-E8D9F8DA4CB0}" type="presParOf" srcId="{E4BAD20D-8AB3-43AB-B32F-62C59B8B1A47}" destId="{E7EC2FA2-7A6C-42FD-8937-1D4FB4325708}" srcOrd="4" destOrd="0" presId="urn:microsoft.com/office/officeart/2008/layout/AlternatingHexagons"/>
    <dgm:cxn modelId="{1EA06988-E487-4F26-9491-3C116B806803}" type="presParOf" srcId="{5DDDEF58-BED5-4017-A165-C97CB69AB5F8}" destId="{167EFEE1-4CA9-465E-A3CA-47A12F013F34}" srcOrd="3" destOrd="0" presId="urn:microsoft.com/office/officeart/2008/layout/AlternatingHexagons"/>
    <dgm:cxn modelId="{5C183610-A5AE-413F-8BB4-199C420BA0CD}" type="presParOf" srcId="{5DDDEF58-BED5-4017-A165-C97CB69AB5F8}" destId="{C7F022AC-24B9-4B01-9D46-AF3745F81A80}" srcOrd="4" destOrd="0" presId="urn:microsoft.com/office/officeart/2008/layout/AlternatingHexagons"/>
    <dgm:cxn modelId="{FE88C42F-8710-4914-A7E1-BE2D07C76560}" type="presParOf" srcId="{C7F022AC-24B9-4B01-9D46-AF3745F81A80}" destId="{10C83B0D-03F2-4BC3-BF3F-A95921F5A284}" srcOrd="0" destOrd="0" presId="urn:microsoft.com/office/officeart/2008/layout/AlternatingHexagons"/>
    <dgm:cxn modelId="{266DAF7C-D877-4E36-8817-9EECB8EC3FF9}" type="presParOf" srcId="{C7F022AC-24B9-4B01-9D46-AF3745F81A80}" destId="{73DB768B-E932-4814-89D7-D1E543076956}" srcOrd="1" destOrd="0" presId="urn:microsoft.com/office/officeart/2008/layout/AlternatingHexagons"/>
    <dgm:cxn modelId="{67EBD4A9-6E8E-4756-9CB4-48104E611F0C}" type="presParOf" srcId="{C7F022AC-24B9-4B01-9D46-AF3745F81A80}" destId="{FD333225-9989-4DF2-BEE7-ED72866992EB}" srcOrd="2" destOrd="0" presId="urn:microsoft.com/office/officeart/2008/layout/AlternatingHexagons"/>
    <dgm:cxn modelId="{C9C4EA10-3D45-4D88-974D-30DF477A64E3}" type="presParOf" srcId="{C7F022AC-24B9-4B01-9D46-AF3745F81A80}" destId="{FA993895-48B4-47CF-B719-C27923BA1FDE}" srcOrd="3" destOrd="0" presId="urn:microsoft.com/office/officeart/2008/layout/AlternatingHexagons"/>
    <dgm:cxn modelId="{F63C0106-6804-4E2D-A828-48BAA12C7E27}" type="presParOf" srcId="{C7F022AC-24B9-4B01-9D46-AF3745F81A80}" destId="{7EF49345-2788-40BB-AC0F-7E64618C3EB6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DE8B39-BE58-43D5-9B45-85320CCC7321}">
      <dsp:nvSpPr>
        <dsp:cNvPr id="0" name=""/>
        <dsp:cNvSpPr/>
      </dsp:nvSpPr>
      <dsp:spPr>
        <a:xfrm>
          <a:off x="3349302" y="1995680"/>
          <a:ext cx="1530994" cy="153099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Продавец</a:t>
          </a:r>
          <a:endParaRPr lang="ru-RU" sz="1900" kern="1200" dirty="0"/>
        </a:p>
      </dsp:txBody>
      <dsp:txXfrm>
        <a:off x="3573511" y="2219889"/>
        <a:ext cx="1082576" cy="1082576"/>
      </dsp:txXfrm>
    </dsp:sp>
    <dsp:sp modelId="{355D4919-4776-41C6-8034-6982963F13A4}">
      <dsp:nvSpPr>
        <dsp:cNvPr id="0" name=""/>
        <dsp:cNvSpPr/>
      </dsp:nvSpPr>
      <dsp:spPr>
        <a:xfrm rot="16200000">
          <a:off x="3883904" y="1748042"/>
          <a:ext cx="461790" cy="33486"/>
        </a:xfrm>
        <a:custGeom>
          <a:avLst/>
          <a:gdLst/>
          <a:ahLst/>
          <a:cxnLst/>
          <a:rect l="0" t="0" r="0" b="0"/>
          <a:pathLst>
            <a:path>
              <a:moveTo>
                <a:pt x="0" y="16743"/>
              </a:moveTo>
              <a:lnTo>
                <a:pt x="461790" y="16743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4103255" y="1753240"/>
        <a:ext cx="23089" cy="23089"/>
      </dsp:txXfrm>
    </dsp:sp>
    <dsp:sp modelId="{B26366AF-24DA-4249-82F8-4E35523EB157}">
      <dsp:nvSpPr>
        <dsp:cNvPr id="0" name=""/>
        <dsp:cNvSpPr/>
      </dsp:nvSpPr>
      <dsp:spPr>
        <a:xfrm>
          <a:off x="3349302" y="2895"/>
          <a:ext cx="1530994" cy="153099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Покупатель</a:t>
          </a:r>
          <a:endParaRPr lang="ru-RU" sz="1700" kern="1200" dirty="0"/>
        </a:p>
      </dsp:txBody>
      <dsp:txXfrm>
        <a:off x="3573511" y="227104"/>
        <a:ext cx="1082576" cy="1082576"/>
      </dsp:txXfrm>
    </dsp:sp>
    <dsp:sp modelId="{98E59B75-3780-4F9A-ADAC-44D0BAB53D20}">
      <dsp:nvSpPr>
        <dsp:cNvPr id="0" name=""/>
        <dsp:cNvSpPr/>
      </dsp:nvSpPr>
      <dsp:spPr>
        <a:xfrm rot="1800000">
          <a:off x="4746806" y="3242630"/>
          <a:ext cx="461790" cy="33486"/>
        </a:xfrm>
        <a:custGeom>
          <a:avLst/>
          <a:gdLst/>
          <a:ahLst/>
          <a:cxnLst/>
          <a:rect l="0" t="0" r="0" b="0"/>
          <a:pathLst>
            <a:path>
              <a:moveTo>
                <a:pt x="0" y="16743"/>
              </a:moveTo>
              <a:lnTo>
                <a:pt x="461790" y="16743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4966156" y="3247829"/>
        <a:ext cx="23089" cy="23089"/>
      </dsp:txXfrm>
    </dsp:sp>
    <dsp:sp modelId="{71083811-8064-448F-987F-C6A439BD7521}">
      <dsp:nvSpPr>
        <dsp:cNvPr id="0" name=""/>
        <dsp:cNvSpPr/>
      </dsp:nvSpPr>
      <dsp:spPr>
        <a:xfrm>
          <a:off x="5075104" y="2992072"/>
          <a:ext cx="1530994" cy="153099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Товар</a:t>
          </a:r>
          <a:endParaRPr lang="ru-RU" sz="1700" kern="1200" dirty="0"/>
        </a:p>
      </dsp:txBody>
      <dsp:txXfrm>
        <a:off x="5299313" y="3216281"/>
        <a:ext cx="1082576" cy="1082576"/>
      </dsp:txXfrm>
    </dsp:sp>
    <dsp:sp modelId="{CCEB279B-EF36-4D8F-8AAB-E76FD033E6FE}">
      <dsp:nvSpPr>
        <dsp:cNvPr id="0" name=""/>
        <dsp:cNvSpPr/>
      </dsp:nvSpPr>
      <dsp:spPr>
        <a:xfrm rot="9000000">
          <a:off x="3021003" y="3242630"/>
          <a:ext cx="461790" cy="33486"/>
        </a:xfrm>
        <a:custGeom>
          <a:avLst/>
          <a:gdLst/>
          <a:ahLst/>
          <a:cxnLst/>
          <a:rect l="0" t="0" r="0" b="0"/>
          <a:pathLst>
            <a:path>
              <a:moveTo>
                <a:pt x="0" y="16743"/>
              </a:moveTo>
              <a:lnTo>
                <a:pt x="461790" y="16743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3240354" y="3247829"/>
        <a:ext cx="23089" cy="23089"/>
      </dsp:txXfrm>
    </dsp:sp>
    <dsp:sp modelId="{4767A66D-A124-4A0E-9051-740A5492F8AF}">
      <dsp:nvSpPr>
        <dsp:cNvPr id="0" name=""/>
        <dsp:cNvSpPr/>
      </dsp:nvSpPr>
      <dsp:spPr>
        <a:xfrm>
          <a:off x="1623500" y="2992072"/>
          <a:ext cx="1530994" cy="153099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Компания</a:t>
          </a:r>
          <a:endParaRPr lang="ru-RU" sz="1700" kern="1200" dirty="0"/>
        </a:p>
      </dsp:txBody>
      <dsp:txXfrm>
        <a:off x="1847709" y="3216281"/>
        <a:ext cx="1082576" cy="108257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4325F9-656E-4AF2-A1A6-DB2BCEA94897}">
      <dsp:nvSpPr>
        <dsp:cNvPr id="0" name=""/>
        <dsp:cNvSpPr/>
      </dsp:nvSpPr>
      <dsp:spPr>
        <a:xfrm>
          <a:off x="3440720" y="1756353"/>
          <a:ext cx="1348159" cy="134815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/>
            <a:t>Товар</a:t>
          </a:r>
          <a:endParaRPr lang="ru-RU" sz="2900" kern="1200" dirty="0"/>
        </a:p>
      </dsp:txBody>
      <dsp:txXfrm>
        <a:off x="3638153" y="1953786"/>
        <a:ext cx="953293" cy="953293"/>
      </dsp:txXfrm>
    </dsp:sp>
    <dsp:sp modelId="{62FEB8FD-5D8B-4A37-9A63-C43FBB688B1D}">
      <dsp:nvSpPr>
        <dsp:cNvPr id="0" name=""/>
        <dsp:cNvSpPr/>
      </dsp:nvSpPr>
      <dsp:spPr>
        <a:xfrm rot="16200000">
          <a:off x="3912093" y="1538902"/>
          <a:ext cx="405413" cy="29487"/>
        </a:xfrm>
        <a:custGeom>
          <a:avLst/>
          <a:gdLst/>
          <a:ahLst/>
          <a:cxnLst/>
          <a:rect l="0" t="0" r="0" b="0"/>
          <a:pathLst>
            <a:path>
              <a:moveTo>
                <a:pt x="0" y="14743"/>
              </a:moveTo>
              <a:lnTo>
                <a:pt x="405413" y="14743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4104664" y="1543511"/>
        <a:ext cx="20270" cy="20270"/>
      </dsp:txXfrm>
    </dsp:sp>
    <dsp:sp modelId="{FBFD2F77-8E5C-4760-BD19-1C1D53FCCD6F}">
      <dsp:nvSpPr>
        <dsp:cNvPr id="0" name=""/>
        <dsp:cNvSpPr/>
      </dsp:nvSpPr>
      <dsp:spPr>
        <a:xfrm>
          <a:off x="3440720" y="2780"/>
          <a:ext cx="1348159" cy="134815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Фактор 1</a:t>
          </a:r>
          <a:endParaRPr lang="ru-RU" sz="2300" kern="1200" dirty="0"/>
        </a:p>
      </dsp:txBody>
      <dsp:txXfrm>
        <a:off x="3638153" y="200213"/>
        <a:ext cx="953293" cy="953293"/>
      </dsp:txXfrm>
    </dsp:sp>
    <dsp:sp modelId="{B6B1E6C4-30B9-4645-85E0-F47E3167FFAE}">
      <dsp:nvSpPr>
        <dsp:cNvPr id="0" name=""/>
        <dsp:cNvSpPr/>
      </dsp:nvSpPr>
      <dsp:spPr>
        <a:xfrm rot="20643120">
          <a:off x="4755639" y="2178387"/>
          <a:ext cx="379144" cy="29487"/>
        </a:xfrm>
        <a:custGeom>
          <a:avLst/>
          <a:gdLst/>
          <a:ahLst/>
          <a:cxnLst/>
          <a:rect l="0" t="0" r="0" b="0"/>
          <a:pathLst>
            <a:path>
              <a:moveTo>
                <a:pt x="0" y="14743"/>
              </a:moveTo>
              <a:lnTo>
                <a:pt x="379144" y="14743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4935732" y="2183652"/>
        <a:ext cx="18957" cy="18957"/>
      </dsp:txXfrm>
    </dsp:sp>
    <dsp:sp modelId="{6A820ED7-097D-46B6-B99E-1E4E6BE8FA3E}">
      <dsp:nvSpPr>
        <dsp:cNvPr id="0" name=""/>
        <dsp:cNvSpPr/>
      </dsp:nvSpPr>
      <dsp:spPr>
        <a:xfrm>
          <a:off x="5101542" y="1281750"/>
          <a:ext cx="1348159" cy="134815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Фактор 2</a:t>
          </a:r>
          <a:endParaRPr lang="ru-RU" sz="2300" kern="1200" dirty="0"/>
        </a:p>
      </dsp:txBody>
      <dsp:txXfrm>
        <a:off x="5298975" y="1479183"/>
        <a:ext cx="953293" cy="953293"/>
      </dsp:txXfrm>
    </dsp:sp>
    <dsp:sp modelId="{C534F56D-0C19-4DEE-ADDF-41EC351009B2}">
      <dsp:nvSpPr>
        <dsp:cNvPr id="0" name=""/>
        <dsp:cNvSpPr/>
      </dsp:nvSpPr>
      <dsp:spPr>
        <a:xfrm rot="3240000">
          <a:off x="4427455" y="3125024"/>
          <a:ext cx="405413" cy="29487"/>
        </a:xfrm>
        <a:custGeom>
          <a:avLst/>
          <a:gdLst/>
          <a:ahLst/>
          <a:cxnLst/>
          <a:rect l="0" t="0" r="0" b="0"/>
          <a:pathLst>
            <a:path>
              <a:moveTo>
                <a:pt x="0" y="14743"/>
              </a:moveTo>
              <a:lnTo>
                <a:pt x="405413" y="14743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4620026" y="3129632"/>
        <a:ext cx="20270" cy="20270"/>
      </dsp:txXfrm>
    </dsp:sp>
    <dsp:sp modelId="{A2E5B44B-1655-4243-88B9-AFC9DC3A188C}">
      <dsp:nvSpPr>
        <dsp:cNvPr id="0" name=""/>
        <dsp:cNvSpPr/>
      </dsp:nvSpPr>
      <dsp:spPr>
        <a:xfrm>
          <a:off x="4471444" y="3175023"/>
          <a:ext cx="1348159" cy="134815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Фактор 3</a:t>
          </a:r>
          <a:endParaRPr lang="ru-RU" sz="2300" kern="1200" dirty="0"/>
        </a:p>
      </dsp:txBody>
      <dsp:txXfrm>
        <a:off x="4668877" y="3372456"/>
        <a:ext cx="953293" cy="953293"/>
      </dsp:txXfrm>
    </dsp:sp>
    <dsp:sp modelId="{54F5C378-546E-45CB-919B-9E25551A9956}">
      <dsp:nvSpPr>
        <dsp:cNvPr id="0" name=""/>
        <dsp:cNvSpPr/>
      </dsp:nvSpPr>
      <dsp:spPr>
        <a:xfrm rot="7560000">
          <a:off x="3396731" y="3125024"/>
          <a:ext cx="405413" cy="29487"/>
        </a:xfrm>
        <a:custGeom>
          <a:avLst/>
          <a:gdLst/>
          <a:ahLst/>
          <a:cxnLst/>
          <a:rect l="0" t="0" r="0" b="0"/>
          <a:pathLst>
            <a:path>
              <a:moveTo>
                <a:pt x="0" y="14743"/>
              </a:moveTo>
              <a:lnTo>
                <a:pt x="405413" y="14743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3589302" y="3129632"/>
        <a:ext cx="20270" cy="20270"/>
      </dsp:txXfrm>
    </dsp:sp>
    <dsp:sp modelId="{AC109017-6D41-4733-8881-C7AA71150D75}">
      <dsp:nvSpPr>
        <dsp:cNvPr id="0" name=""/>
        <dsp:cNvSpPr/>
      </dsp:nvSpPr>
      <dsp:spPr>
        <a:xfrm>
          <a:off x="2409996" y="3175023"/>
          <a:ext cx="1348159" cy="134815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Фактор 4</a:t>
          </a:r>
          <a:endParaRPr lang="ru-RU" sz="2300" kern="1200" dirty="0"/>
        </a:p>
      </dsp:txBody>
      <dsp:txXfrm>
        <a:off x="2607429" y="3372456"/>
        <a:ext cx="953293" cy="953293"/>
      </dsp:txXfrm>
    </dsp:sp>
    <dsp:sp modelId="{766CE42C-1354-4451-9CA0-7610F24CB834}">
      <dsp:nvSpPr>
        <dsp:cNvPr id="0" name=""/>
        <dsp:cNvSpPr/>
      </dsp:nvSpPr>
      <dsp:spPr>
        <a:xfrm rot="11880000">
          <a:off x="3078220" y="2144747"/>
          <a:ext cx="405413" cy="29487"/>
        </a:xfrm>
        <a:custGeom>
          <a:avLst/>
          <a:gdLst/>
          <a:ahLst/>
          <a:cxnLst/>
          <a:rect l="0" t="0" r="0" b="0"/>
          <a:pathLst>
            <a:path>
              <a:moveTo>
                <a:pt x="0" y="14743"/>
              </a:moveTo>
              <a:lnTo>
                <a:pt x="405413" y="14743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3270791" y="2149355"/>
        <a:ext cx="20270" cy="20270"/>
      </dsp:txXfrm>
    </dsp:sp>
    <dsp:sp modelId="{2362FF16-D4C5-4FE9-9C93-35CD710C1A6B}">
      <dsp:nvSpPr>
        <dsp:cNvPr id="0" name=""/>
        <dsp:cNvSpPr/>
      </dsp:nvSpPr>
      <dsp:spPr>
        <a:xfrm>
          <a:off x="1772973" y="1214469"/>
          <a:ext cx="1348159" cy="134815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Фактор 5</a:t>
          </a:r>
          <a:endParaRPr lang="ru-RU" sz="2300" kern="1200" dirty="0"/>
        </a:p>
      </dsp:txBody>
      <dsp:txXfrm>
        <a:off x="1970406" y="1411902"/>
        <a:ext cx="953293" cy="95329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0711E5-C120-423C-900E-B163C72AAAB5}">
      <dsp:nvSpPr>
        <dsp:cNvPr id="0" name=""/>
        <dsp:cNvSpPr/>
      </dsp:nvSpPr>
      <dsp:spPr>
        <a:xfrm rot="5400000">
          <a:off x="3900086" y="136415"/>
          <a:ext cx="2098620" cy="1825799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Спрашиваемый - Забытый	</a:t>
          </a:r>
          <a:endParaRPr lang="ru-RU" sz="1200" kern="1200" dirty="0"/>
        </a:p>
      </dsp:txBody>
      <dsp:txXfrm rot="-5400000">
        <a:off x="4321016" y="327040"/>
        <a:ext cx="1256759" cy="1444550"/>
      </dsp:txXfrm>
    </dsp:sp>
    <dsp:sp modelId="{4F51251B-B786-452A-A55C-38AD9D99E807}">
      <dsp:nvSpPr>
        <dsp:cNvPr id="0" name=""/>
        <dsp:cNvSpPr/>
      </dsp:nvSpPr>
      <dsp:spPr>
        <a:xfrm>
          <a:off x="5917700" y="419729"/>
          <a:ext cx="2342060" cy="12591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8A4334-57A3-4140-BD8A-6C9464DAB3EB}">
      <dsp:nvSpPr>
        <dsp:cNvPr id="0" name=""/>
        <dsp:cNvSpPr/>
      </dsp:nvSpPr>
      <dsp:spPr>
        <a:xfrm rot="5400000">
          <a:off x="1928223" y="136415"/>
          <a:ext cx="2098620" cy="1825799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 rot="-5400000">
        <a:off x="2349153" y="327040"/>
        <a:ext cx="1256759" cy="1444550"/>
      </dsp:txXfrm>
    </dsp:sp>
    <dsp:sp modelId="{F3ED417B-ADBF-44E1-BE7B-FAD25D64A438}">
      <dsp:nvSpPr>
        <dsp:cNvPr id="0" name=""/>
        <dsp:cNvSpPr/>
      </dsp:nvSpPr>
      <dsp:spPr>
        <a:xfrm rot="5400000">
          <a:off x="2910377" y="1917724"/>
          <a:ext cx="2098620" cy="1825799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smtClean="0"/>
            <a:t>Удобный - Неудобный</a:t>
          </a:r>
          <a:endParaRPr lang="ru-RU" sz="1200" kern="1200" dirty="0"/>
        </a:p>
      </dsp:txBody>
      <dsp:txXfrm rot="-5400000">
        <a:off x="3331307" y="2108349"/>
        <a:ext cx="1256759" cy="1444550"/>
      </dsp:txXfrm>
    </dsp:sp>
    <dsp:sp modelId="{064B3C00-E7B3-4024-B6DD-780AB9CF77AC}">
      <dsp:nvSpPr>
        <dsp:cNvPr id="0" name=""/>
        <dsp:cNvSpPr/>
      </dsp:nvSpPr>
      <dsp:spPr>
        <a:xfrm>
          <a:off x="704727" y="2201037"/>
          <a:ext cx="2266509" cy="12591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 dirty="0"/>
        </a:p>
      </dsp:txBody>
      <dsp:txXfrm>
        <a:off x="704727" y="2201037"/>
        <a:ext cx="2266509" cy="1259172"/>
      </dsp:txXfrm>
    </dsp:sp>
    <dsp:sp modelId="{E7EC2FA2-7A6C-42FD-8937-1D4FB4325708}">
      <dsp:nvSpPr>
        <dsp:cNvPr id="0" name=""/>
        <dsp:cNvSpPr/>
      </dsp:nvSpPr>
      <dsp:spPr>
        <a:xfrm rot="5400000">
          <a:off x="4882240" y="1917724"/>
          <a:ext cx="2098620" cy="1825799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 rot="-5400000">
        <a:off x="5303170" y="2108349"/>
        <a:ext cx="1256759" cy="1444550"/>
      </dsp:txXfrm>
    </dsp:sp>
    <dsp:sp modelId="{10C83B0D-03F2-4BC3-BF3F-A95921F5A284}">
      <dsp:nvSpPr>
        <dsp:cNvPr id="0" name=""/>
        <dsp:cNvSpPr/>
      </dsp:nvSpPr>
      <dsp:spPr>
        <a:xfrm rot="5400000">
          <a:off x="3900086" y="3699032"/>
          <a:ext cx="2098620" cy="1825799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Качественный – Некачественный</a:t>
          </a:r>
          <a:endParaRPr lang="ru-RU" sz="1200" kern="1200" dirty="0"/>
        </a:p>
      </dsp:txBody>
      <dsp:txXfrm rot="-5400000">
        <a:off x="4321016" y="3889657"/>
        <a:ext cx="1256759" cy="1444550"/>
      </dsp:txXfrm>
    </dsp:sp>
    <dsp:sp modelId="{73DB768B-E932-4814-89D7-D1E543076956}">
      <dsp:nvSpPr>
        <dsp:cNvPr id="0" name=""/>
        <dsp:cNvSpPr/>
      </dsp:nvSpPr>
      <dsp:spPr>
        <a:xfrm>
          <a:off x="5917700" y="3982346"/>
          <a:ext cx="2342060" cy="12591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F49345-2788-40BB-AC0F-7E64618C3EB6}">
      <dsp:nvSpPr>
        <dsp:cNvPr id="0" name=""/>
        <dsp:cNvSpPr/>
      </dsp:nvSpPr>
      <dsp:spPr>
        <a:xfrm rot="5400000">
          <a:off x="1928223" y="3699032"/>
          <a:ext cx="2098620" cy="1825799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 rot="-5400000">
        <a:off x="2349153" y="3889657"/>
        <a:ext cx="1256759" cy="14445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1" name="Rectangle 5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>
                <a:latin typeface="Times New Roman" pitchFamily="18" charset="0"/>
              </a:defRPr>
            </a:lvl1pPr>
          </a:lstStyle>
          <a:p>
            <a:endParaRPr lang="ru-RU"/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37000" y="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>
                <a:latin typeface="Times New Roman" pitchFamily="18" charset="0"/>
              </a:defRPr>
            </a:lvl1pPr>
          </a:lstStyle>
          <a:p>
            <a:endParaRPr lang="ru-RU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015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>
                <a:latin typeface="Times New Roman" pitchFamily="18" charset="0"/>
              </a:defRPr>
            </a:lvl1pPr>
          </a:lstStyle>
          <a:p>
            <a:endParaRPr lang="ru-RU"/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37000" y="882015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>
                <a:latin typeface="Times New Roman" pitchFamily="18" charset="0"/>
              </a:defRPr>
            </a:lvl1pPr>
          </a:lstStyle>
          <a:p>
            <a:fld id="{1AD9050F-0BE9-49AC-81A7-6DBF75AEAD5E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05692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321" tIns="0" rIns="19321" bIns="0" numCol="1" anchor="t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ru-RU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37000" y="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321" tIns="0" rIns="19321" bIns="0" numCol="1" anchor="t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endParaRPr lang="ru-RU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52525" y="696913"/>
            <a:ext cx="4641850" cy="348138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5513" y="4410075"/>
            <a:ext cx="5095875" cy="417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382" tIns="46692" rIns="93382" bIns="4669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Нажмите кнопку, чтобы изменить стили основного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015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321" tIns="0" rIns="19321" bIns="0" numCol="1" anchor="b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ru-RU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37000" y="882015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321" tIns="0" rIns="19321" bIns="0" numCol="1" anchor="b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fld id="{46959D5F-BA8F-4E43-A756-AA8218CA8BE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11006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5F6EB76-3F12-4A8A-84AD-B3BB9C0EAF70}" type="slidenum">
              <a:rPr lang="ru-RU"/>
              <a:pPr/>
              <a:t>1</a:t>
            </a:fld>
            <a:endParaRPr lang="ru-RU"/>
          </a:p>
        </p:txBody>
      </p:sp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Smart education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1679A-3B34-41C4-929A-E6E538EE27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4306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Smart education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4D826-36FA-4DA3-93F2-2A7E8161A5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9736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Smart education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D51A5-AD21-4928-81C1-EF0A1B0269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494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Smart education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3C5AA-5778-442D-863E-3F6A497584A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581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Smart education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A207B-7E45-4844-813B-03B43B8FA39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73582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Smart education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A8102-FB17-49BE-8131-3931CF5182E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9000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Smart education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31FD-3D71-460C-A26C-7C44C9A14B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48492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Smart education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F9994-BFB8-4AEA-AB8A-7872C0B5385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9517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Smart education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C1E0C-F1C1-4BA2-8A4E-0A7CAA0F16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4131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Smart education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E1B05-793D-433B-957A-621B8D0CC7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03247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Smart education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3607F-0396-40D6-8590-3C35EB833E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71941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Smart education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5C6613-D487-4A50-BF8A-F12B79FA07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5054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187624" y="1988840"/>
            <a:ext cx="6981056" cy="864096"/>
          </a:xfrm>
        </p:spPr>
        <p:txBody>
          <a:bodyPr/>
          <a:lstStyle/>
          <a:p>
            <a:r>
              <a:rPr lang="ru-RU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Будить или не будить?</a:t>
            </a:r>
            <a:endParaRPr lang="ru-RU" dirty="0"/>
          </a:p>
        </p:txBody>
      </p:sp>
      <p:sp>
        <p:nvSpPr>
          <p:cNvPr id="23554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4427984" y="3645024"/>
            <a:ext cx="4032448" cy="504056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Юрий </a:t>
            </a:r>
            <a:r>
              <a:rPr lang="ru-RU" dirty="0" err="1" smtClean="0"/>
              <a:t>Духнич</a:t>
            </a:r>
            <a:endParaRPr lang="ru-RU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Smart education</a:t>
            </a:r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987824" y="5073625"/>
            <a:ext cx="37342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WWW.SMART-EDU.COM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b="1" dirty="0" smtClean="0"/>
          </a:p>
          <a:p>
            <a:pPr marL="0" indent="0">
              <a:buNone/>
            </a:pPr>
            <a:endParaRPr lang="ru-RU" b="1" dirty="0"/>
          </a:p>
          <a:p>
            <a:pPr marL="0" indent="0">
              <a:buNone/>
            </a:pPr>
            <a:endParaRPr lang="ru-RU" b="1" dirty="0" smtClean="0"/>
          </a:p>
          <a:p>
            <a:pPr marL="0" indent="0" algn="ctr">
              <a:buNone/>
            </a:pPr>
            <a:r>
              <a:rPr lang="ru-RU" b="1" dirty="0" smtClean="0"/>
              <a:t>Противоречие</a:t>
            </a:r>
            <a:endParaRPr lang="ru-RU" b="1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Smart education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4084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Позиции заказчика: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600200"/>
            <a:ext cx="8147248" cy="4525963"/>
          </a:xfrm>
        </p:spPr>
        <p:txBody>
          <a:bodyPr/>
          <a:lstStyle/>
          <a:p>
            <a:r>
              <a:rPr lang="ru-RU" dirty="0" smtClean="0"/>
              <a:t>Заказчик все чаще ожидает прикладного результата</a:t>
            </a:r>
          </a:p>
          <a:p>
            <a:r>
              <a:rPr lang="ru-RU" dirty="0" smtClean="0"/>
              <a:t>Кардинальных изменений ключевых бизнес-показателей</a:t>
            </a:r>
          </a:p>
          <a:p>
            <a:r>
              <a:rPr lang="ru-RU" dirty="0" smtClean="0"/>
              <a:t>Иногда ожидают изменения поведения персонала</a:t>
            </a:r>
          </a:p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</a:t>
            </a:r>
            <a:r>
              <a:rPr lang="en-US" dirty="0" smtClean="0"/>
              <a:t>mart education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5901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Позиции пользователя: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Пользователь ожидает в высшей степени прикладных знаний</a:t>
            </a:r>
          </a:p>
          <a:p>
            <a:r>
              <a:rPr lang="ru-RU" dirty="0" smtClean="0"/>
              <a:t>Пользователь не готов к тому, что на обучение необходимо тратить много времени</a:t>
            </a:r>
          </a:p>
          <a:p>
            <a:r>
              <a:rPr lang="ru-RU" dirty="0" smtClean="0"/>
              <a:t>Пользователь не готов к большим объемам информации. Дополнительный объем – дополнительный стресс</a:t>
            </a:r>
          </a:p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Smart education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7479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Позиции менеджера </a:t>
            </a:r>
            <a:r>
              <a:rPr lang="en-US" dirty="0" smtClean="0"/>
              <a:t>e-learning </a:t>
            </a:r>
            <a:r>
              <a:rPr lang="ru-RU" dirty="0" smtClean="0"/>
              <a:t>проекта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281339"/>
          </a:xfrm>
        </p:spPr>
        <p:txBody>
          <a:bodyPr/>
          <a:lstStyle/>
          <a:p>
            <a:r>
              <a:rPr lang="ru-RU" dirty="0" smtClean="0"/>
              <a:t>Хочется «выдержать марку»</a:t>
            </a:r>
          </a:p>
          <a:p>
            <a:r>
              <a:rPr lang="ru-RU" dirty="0" smtClean="0"/>
              <a:t>Хочется сохранить темп инвестирования проекта</a:t>
            </a:r>
          </a:p>
          <a:p>
            <a:r>
              <a:rPr lang="ru-RU" dirty="0" smtClean="0"/>
              <a:t>Хочется сохранить светлые перспективы</a:t>
            </a:r>
          </a:p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Smart education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9851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Но, есть несколько «НО!»: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Бюджеты проектов ограничены</a:t>
            </a:r>
          </a:p>
          <a:p>
            <a:r>
              <a:rPr lang="ru-RU" dirty="0" smtClean="0"/>
              <a:t>Наиболее затратной частью бюджет -  расходы на проектирование и разработку учебного контента</a:t>
            </a:r>
          </a:p>
          <a:p>
            <a:r>
              <a:rPr lang="ru-RU" dirty="0" smtClean="0"/>
              <a:t>И у заказчика и  у менеджера проекта руководствуются множеством стереотипов, и большинство из них относятся к </a:t>
            </a:r>
            <a:r>
              <a:rPr lang="ru-RU" dirty="0" err="1" smtClean="0"/>
              <a:t>пед.дизайну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Smart education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658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b="1" dirty="0" smtClean="0"/>
              <a:t>Противоречие </a:t>
            </a:r>
          </a:p>
          <a:p>
            <a:pPr marL="0" indent="0" algn="ctr">
              <a:buNone/>
            </a:pPr>
            <a:r>
              <a:rPr lang="ru-RU" b="1" dirty="0" smtClean="0"/>
              <a:t>и пути его разрешения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 algn="r">
              <a:buNone/>
            </a:pPr>
            <a:r>
              <a:rPr lang="ru-RU" dirty="0" smtClean="0"/>
              <a:t>Играем в первый раз </a:t>
            </a:r>
            <a:r>
              <a:rPr lang="ru-RU" dirty="0" smtClean="0">
                <a:sym typeface="Wingdings" pitchFamily="2" charset="2"/>
              </a:rPr>
              <a:t>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Smart education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3646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 algn="ctr">
              <a:buNone/>
            </a:pPr>
            <a:r>
              <a:rPr lang="ru-RU" dirty="0" smtClean="0"/>
              <a:t>Стереотип первый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Smart education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7252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Кейс №1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FMCG</a:t>
            </a:r>
            <a:r>
              <a:rPr lang="ru-RU" dirty="0" smtClean="0"/>
              <a:t> компания</a:t>
            </a:r>
            <a:endParaRPr lang="en-US" dirty="0" smtClean="0"/>
          </a:p>
          <a:p>
            <a:r>
              <a:rPr lang="en-US" dirty="0" smtClean="0"/>
              <a:t>7 </a:t>
            </a:r>
            <a:r>
              <a:rPr lang="ru-RU" dirty="0" smtClean="0"/>
              <a:t>филиалов</a:t>
            </a:r>
          </a:p>
          <a:p>
            <a:r>
              <a:rPr lang="ru-RU" dirty="0" smtClean="0"/>
              <a:t>Более 140 торговых представителей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Smart education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1952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Кейс №2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>
                <a:latin typeface="+mn-lt"/>
                <a:ea typeface="+mn-ea"/>
                <a:cs typeface="+mn-cs"/>
              </a:rPr>
              <a:t>Anadolu Unıversıty </a:t>
            </a:r>
            <a:r>
              <a:rPr lang="tr-TR" dirty="0" smtClean="0">
                <a:latin typeface="+mn-lt"/>
                <a:ea typeface="+mn-ea"/>
                <a:cs typeface="+mn-cs"/>
              </a:rPr>
              <a:t/>
            </a:r>
            <a:br>
              <a:rPr lang="tr-TR" dirty="0" smtClean="0">
                <a:latin typeface="+mn-lt"/>
                <a:ea typeface="+mn-ea"/>
                <a:cs typeface="+mn-cs"/>
              </a:rPr>
            </a:br>
            <a:r>
              <a:rPr lang="en-US" dirty="0" smtClean="0">
                <a:latin typeface="+mn-lt"/>
                <a:ea typeface="+mn-ea"/>
                <a:cs typeface="+mn-cs"/>
              </a:rPr>
              <a:t/>
            </a:r>
            <a:br>
              <a:rPr lang="en-US" dirty="0" smtClean="0">
                <a:latin typeface="+mn-lt"/>
                <a:ea typeface="+mn-ea"/>
                <a:cs typeface="+mn-cs"/>
              </a:rPr>
            </a:br>
            <a:r>
              <a:rPr lang="en-US" dirty="0" smtClean="0">
                <a:latin typeface="+mn-lt"/>
                <a:ea typeface="+mn-ea"/>
                <a:cs typeface="+mn-cs"/>
              </a:rPr>
              <a:t>PODCASTING PROJECT</a:t>
            </a:r>
            <a:br>
              <a:rPr lang="en-US" dirty="0" smtClean="0">
                <a:latin typeface="+mn-lt"/>
                <a:ea typeface="+mn-ea"/>
                <a:cs typeface="+mn-cs"/>
              </a:rPr>
            </a:br>
            <a:r>
              <a:rPr lang="en-US" dirty="0" smtClean="0">
                <a:latin typeface="+mn-lt"/>
                <a:ea typeface="+mn-ea"/>
                <a:cs typeface="+mn-cs"/>
              </a:rPr>
              <a:t>ANAPOD</a:t>
            </a:r>
            <a:r>
              <a:rPr lang="tr-TR" dirty="0" smtClean="0">
                <a:latin typeface="+mn-lt"/>
                <a:ea typeface="+mn-ea"/>
                <a:cs typeface="+mn-cs"/>
              </a:rPr>
              <a:t> </a:t>
            </a:r>
            <a:r>
              <a:rPr lang="tr-TR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Project</a:t>
            </a:r>
            <a:br>
              <a:rPr lang="tr-TR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</a:br>
            <a:r>
              <a:rPr lang="tr-TR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Anapod</a:t>
            </a:r>
            <a:endParaRPr lang="ru-RU" dirty="0" smtClean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marL="0" indent="0">
              <a:buNone/>
            </a:pPr>
            <a:r>
              <a:rPr lang="en-US" dirty="0" smtClean="0">
                <a:latin typeface="+mn-lt"/>
                <a:ea typeface="+mn-ea"/>
                <a:cs typeface="+mn-cs"/>
              </a:rPr>
              <a:t>http://anapod.anadolu.edu.tr/</a:t>
            </a:r>
          </a:p>
          <a:p>
            <a:pPr marL="0" indent="0">
              <a:buNone/>
            </a:pPr>
            <a:r>
              <a:rPr lang="ru-RU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разных программ</a:t>
            </a:r>
          </a:p>
          <a:p>
            <a:r>
              <a:rPr lang="ru-RU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свыше </a:t>
            </a:r>
            <a:r>
              <a:rPr lang="ru-RU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1.1 миллиона студентов.</a:t>
            </a:r>
          </a:p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Smart education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0534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Университет </a:t>
            </a:r>
            <a:r>
              <a:rPr lang="ru-RU" dirty="0" err="1" smtClean="0"/>
              <a:t>Анадолу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Начал проводить программы дистанционного образования в 1982 году:</a:t>
            </a:r>
          </a:p>
          <a:p>
            <a:r>
              <a:rPr lang="ru-RU" dirty="0" smtClean="0"/>
              <a:t>Телевизионные программы</a:t>
            </a:r>
          </a:p>
          <a:p>
            <a:r>
              <a:rPr lang="ru-RU" dirty="0" smtClean="0"/>
              <a:t>Специально изданные книги</a:t>
            </a:r>
          </a:p>
          <a:p>
            <a:r>
              <a:rPr lang="ru-RU" dirty="0" smtClean="0"/>
              <a:t>Экзамены, проходящие по всей Турции</a:t>
            </a:r>
          </a:p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Smart education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934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Медленная подготовка контента: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Подготовка требует времени –- 20 минут готового контента часто требуют 3-6 часов работы в студии</a:t>
            </a:r>
          </a:p>
          <a:p>
            <a:r>
              <a:rPr lang="ru-RU" dirty="0" smtClean="0"/>
              <a:t>Не все, даже хорошие, учителя, могут столь же эффективно работать на телевидении.</a:t>
            </a:r>
          </a:p>
          <a:p>
            <a:r>
              <a:rPr lang="ru-RU" dirty="0" smtClean="0"/>
              <a:t>Новые книги – значит появление новых программ</a:t>
            </a:r>
          </a:p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Smart education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286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Конвейерное производство: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Преподаватели, разработчики материалов работают в разных отделах</a:t>
            </a:r>
          </a:p>
          <a:p>
            <a:r>
              <a:rPr lang="ru-RU" dirty="0" smtClean="0"/>
              <a:t>Постоянное давление расписания</a:t>
            </a:r>
          </a:p>
          <a:p>
            <a:r>
              <a:rPr lang="ru-RU" dirty="0" smtClean="0"/>
              <a:t>К доработке старых материалов никогда не возвращаются</a:t>
            </a:r>
          </a:p>
          <a:p>
            <a:r>
              <a:rPr lang="ru-RU" dirty="0" smtClean="0"/>
              <a:t>Готовыми продуктами никто не доволен</a:t>
            </a:r>
          </a:p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Smart education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1081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Проблемы традиционного образования: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Лекции проводятся за закрытыми дверьми.</a:t>
            </a:r>
          </a:p>
          <a:p>
            <a:r>
              <a:rPr lang="ru-RU" dirty="0" smtClean="0"/>
              <a:t>Проводится лишь непрямая оценка качества лекций</a:t>
            </a:r>
          </a:p>
          <a:p>
            <a:r>
              <a:rPr lang="ru-RU" dirty="0" smtClean="0"/>
              <a:t>Хорошей подаче материала мешают проблемы лекторов с организацией времени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Smart education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0571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Проблемы традиционного образования: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Преподаватели сопротивляются применению новых технологий и модальностей образования</a:t>
            </a:r>
          </a:p>
          <a:p>
            <a:r>
              <a:rPr lang="ru-RU" dirty="0" smtClean="0"/>
              <a:t>Принуждение приводит только лишь к появлению стандартных, лишенных творческого начала учебных материалов</a:t>
            </a:r>
          </a:p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Smart education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7288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Общие проблемы образования: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412776"/>
            <a:ext cx="7488832" cy="4824536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Число студентов растет</a:t>
            </a:r>
          </a:p>
          <a:p>
            <a:r>
              <a:rPr lang="ru-RU" dirty="0" smtClean="0"/>
              <a:t>Люди хотели бы обучаться дистанционно.</a:t>
            </a:r>
          </a:p>
          <a:p>
            <a:r>
              <a:rPr lang="ru-RU" dirty="0" smtClean="0"/>
              <a:t>Растет потребность в студентах, обученных в соответствии с требованиями индустрии</a:t>
            </a:r>
          </a:p>
          <a:p>
            <a:r>
              <a:rPr lang="ru-RU" dirty="0" smtClean="0"/>
              <a:t>Ограничения бюджета не позволяют значительных вложений в разработку материалов</a:t>
            </a:r>
          </a:p>
          <a:p>
            <a:r>
              <a:rPr lang="ru-RU" dirty="0" smtClean="0"/>
              <a:t>Для создания контента нужна команда профессионалов</a:t>
            </a:r>
          </a:p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Smart education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5355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Проблема </a:t>
            </a:r>
            <a:r>
              <a:rPr lang="ru-RU" dirty="0" smtClean="0"/>
              <a:t>закрытости: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1340768"/>
            <a:ext cx="7488832" cy="4680520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Так как еженедельно проводится множество лекций, руководители учебных заведений и главы отделов не в состоянии отследить качество лекционного материала</a:t>
            </a:r>
          </a:p>
          <a:p>
            <a:r>
              <a:rPr lang="ru-RU" dirty="0" smtClean="0"/>
              <a:t>Преподаватель по умолчанию считается профессионалом в своей области, материалы лекций принимаются некритично и не обсуждаются</a:t>
            </a:r>
          </a:p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Smart education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276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Тайм-менеджмент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340768"/>
            <a:ext cx="7416824" cy="4680520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Преподаватели занимаются самообразованием и могут иметь проблемы с организацией времени</a:t>
            </a:r>
          </a:p>
          <a:p>
            <a:r>
              <a:rPr lang="ru-RU" dirty="0" smtClean="0"/>
              <a:t>Выделить время на подготовку новых лекционных материалов к следующему семестру может быть проблематичным</a:t>
            </a:r>
          </a:p>
          <a:p>
            <a:r>
              <a:rPr lang="ru-RU" dirty="0" smtClean="0"/>
              <a:t>Новые образовательные технологии оставляют лекторам меньше полезного времени</a:t>
            </a:r>
          </a:p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Smart education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4444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Сопротивление новым технологиям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На освоение требуется время</a:t>
            </a:r>
          </a:p>
          <a:p>
            <a:r>
              <a:rPr lang="ru-RU" dirty="0" smtClean="0"/>
              <a:t>Необходимость принять новые технологии кажется людям принуждением отправить все наработанные материалы в мусорную корзину </a:t>
            </a:r>
          </a:p>
          <a:p>
            <a:r>
              <a:rPr lang="ru-RU" dirty="0" smtClean="0"/>
              <a:t>Люди боятся, что материалы, подготовленные с применением новых технологий, окажутся банальными и скучными</a:t>
            </a:r>
          </a:p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Smart education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8627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Решение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Видео</a:t>
            </a:r>
            <a:endParaRPr lang="ru-RU" dirty="0"/>
          </a:p>
          <a:p>
            <a:r>
              <a:rPr lang="en-US" dirty="0" smtClean="0"/>
              <a:t>Wiki</a:t>
            </a:r>
            <a:endParaRPr lang="ru-RU" dirty="0"/>
          </a:p>
          <a:p>
            <a:r>
              <a:rPr lang="ru-RU" dirty="0" smtClean="0"/>
              <a:t>Блог</a:t>
            </a:r>
            <a:endParaRPr lang="ru-RU" dirty="0"/>
          </a:p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Smart education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2298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>
                <a:solidFill>
                  <a:srgbClr val="FF0000"/>
                </a:solidFill>
              </a:rPr>
              <a:t>Принципы движения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Лучшее </a:t>
            </a:r>
            <a:r>
              <a:rPr lang="ru-RU" dirty="0"/>
              <a:t>– враг хорошего.</a:t>
            </a:r>
          </a:p>
          <a:p>
            <a:r>
              <a:rPr lang="ru-RU" dirty="0"/>
              <a:t>Д</a:t>
            </a:r>
            <a:r>
              <a:rPr lang="ru-RU" dirty="0" smtClean="0"/>
              <a:t>елайте </a:t>
            </a:r>
            <a:r>
              <a:rPr lang="ru-RU" dirty="0"/>
              <a:t>хорошие материалы, а не идеальные.</a:t>
            </a:r>
          </a:p>
          <a:p>
            <a:r>
              <a:rPr lang="ru-RU" dirty="0"/>
              <a:t>Р</a:t>
            </a:r>
            <a:r>
              <a:rPr lang="ru-RU" dirty="0" smtClean="0"/>
              <a:t>аботайте </a:t>
            </a:r>
            <a:r>
              <a:rPr lang="ru-RU" dirty="0"/>
              <a:t>и публикуйте результат как можно быстрее.</a:t>
            </a:r>
          </a:p>
          <a:p>
            <a:r>
              <a:rPr lang="ru-RU" dirty="0"/>
              <a:t>Р</a:t>
            </a:r>
            <a:r>
              <a:rPr lang="ru-RU" dirty="0" smtClean="0"/>
              <a:t>ектор </a:t>
            </a:r>
            <a:r>
              <a:rPr lang="ru-RU" dirty="0"/>
              <a:t>– наставник всего проекта.</a:t>
            </a:r>
          </a:p>
          <a:p>
            <a:r>
              <a:rPr lang="ru-RU" dirty="0"/>
              <a:t>Достижения восхваляются, хорошая работа вознаграждается, критика ведется мягко.</a:t>
            </a:r>
          </a:p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Smart education</a:t>
            </a:r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5724128" y="44624"/>
            <a:ext cx="33843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dirty="0" smtClean="0">
                <a:solidFill>
                  <a:srgbClr val="000080"/>
                </a:solidFill>
              </a:rPr>
              <a:t>80/20</a:t>
            </a:r>
            <a:endParaRPr lang="ru-RU" sz="9600" dirty="0">
              <a:solidFill>
                <a:srgbClr val="000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5674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Достижения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Культурные изменения в преподавательской среде. Старые материалы удаляются, появляются новые. Быть в составе группы </a:t>
            </a:r>
            <a:r>
              <a:rPr lang="en-US" dirty="0"/>
              <a:t>ANAPOD</a:t>
            </a:r>
            <a:r>
              <a:rPr lang="ru-RU" dirty="0"/>
              <a:t> становится престижным. </a:t>
            </a:r>
          </a:p>
          <a:p>
            <a:r>
              <a:rPr lang="ru-RU" dirty="0" smtClean="0"/>
              <a:t>Рост </a:t>
            </a:r>
            <a:r>
              <a:rPr lang="ru-RU" dirty="0"/>
              <a:t>представленности в сети – больше ссылок, медиа файлов и так далее.</a:t>
            </a:r>
          </a:p>
          <a:p>
            <a:r>
              <a:rPr lang="ru-RU" dirty="0" smtClean="0"/>
              <a:t>Улучшения </a:t>
            </a:r>
            <a:r>
              <a:rPr lang="ru-RU" dirty="0"/>
              <a:t>оценок на 15-20.</a:t>
            </a:r>
          </a:p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Smart education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8481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Иные следствия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Лекции, на которых  велась запись для </a:t>
            </a:r>
            <a:r>
              <a:rPr lang="ru-RU" dirty="0" err="1"/>
              <a:t>подкастов</a:t>
            </a:r>
            <a:r>
              <a:rPr lang="ru-RU" dirty="0"/>
              <a:t>, стали лучше посещать (передать привет маме).</a:t>
            </a:r>
          </a:p>
          <a:p>
            <a:r>
              <a:rPr lang="ru-RU" dirty="0" smtClean="0"/>
              <a:t>Хуже </a:t>
            </a:r>
            <a:r>
              <a:rPr lang="ru-RU" dirty="0"/>
              <a:t>стали посещаться голосовые </a:t>
            </a:r>
            <a:r>
              <a:rPr lang="ru-RU" dirty="0" err="1"/>
              <a:t>подкасты</a:t>
            </a:r>
            <a:endParaRPr lang="ru-RU" dirty="0"/>
          </a:p>
          <a:p>
            <a:r>
              <a:rPr lang="ru-RU" dirty="0" smtClean="0"/>
              <a:t>Больше </a:t>
            </a:r>
            <a:r>
              <a:rPr lang="ru-RU" dirty="0"/>
              <a:t>иностранных студентов – из Индии, Китая и так далее – стали скачивать </a:t>
            </a:r>
            <a:r>
              <a:rPr lang="ru-RU" dirty="0" err="1"/>
              <a:t>подкасты</a:t>
            </a:r>
            <a:r>
              <a:rPr lang="ru-RU" dirty="0"/>
              <a:t> и запрашивать новые.</a:t>
            </a:r>
          </a:p>
          <a:p>
            <a:r>
              <a:rPr lang="ru-RU" dirty="0" smtClean="0"/>
              <a:t>Сорока </a:t>
            </a:r>
            <a:r>
              <a:rPr lang="ru-RU" dirty="0"/>
              <a:t>студентам выдали в пользование </a:t>
            </a:r>
            <a:r>
              <a:rPr lang="en-US" dirty="0"/>
              <a:t>iPod</a:t>
            </a:r>
            <a:r>
              <a:rPr lang="ru-RU" dirty="0"/>
              <a:t>. И хотя никто из них не смотрел с помощью этих устройств учебные </a:t>
            </a:r>
            <a:r>
              <a:rPr lang="ru-RU" dirty="0" err="1"/>
              <a:t>подкасты</a:t>
            </a:r>
            <a:r>
              <a:rPr lang="ru-RU" dirty="0"/>
              <a:t>, их успеваемость возросла. </a:t>
            </a:r>
          </a:p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Smart education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5790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sz="4000" dirty="0" smtClean="0"/>
              <a:t>Как бы вы сформулировали </a:t>
            </a:r>
          </a:p>
          <a:p>
            <a:pPr marL="0" indent="0" algn="ctr">
              <a:buNone/>
            </a:pPr>
            <a:r>
              <a:rPr lang="ru-RU" sz="4000" dirty="0" smtClean="0"/>
              <a:t>первый стереотип?</a:t>
            </a:r>
            <a:endParaRPr lang="ru-RU" sz="40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Smart education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27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Кейс №3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Исследование факторов эффективности межличностной коммуникации в продажах</a:t>
            </a:r>
          </a:p>
          <a:p>
            <a:r>
              <a:rPr lang="ru-RU" dirty="0" smtClean="0"/>
              <a:t>9 торговых организаций</a:t>
            </a:r>
          </a:p>
          <a:p>
            <a:r>
              <a:rPr lang="ru-RU" dirty="0" smtClean="0"/>
              <a:t>Более 200 участников исследования</a:t>
            </a:r>
          </a:p>
          <a:p>
            <a:endParaRPr lang="ru-RU" dirty="0"/>
          </a:p>
          <a:p>
            <a:pPr marL="0" indent="0" algn="r">
              <a:buNone/>
            </a:pPr>
            <a:r>
              <a:rPr lang="ru-RU" dirty="0" smtClean="0"/>
              <a:t>Сыграем снова? </a:t>
            </a:r>
            <a:r>
              <a:rPr lang="ru-RU" dirty="0" smtClean="0">
                <a:sym typeface="Wingdings" pitchFamily="2" charset="2"/>
              </a:rPr>
              <a:t>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Smart education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9260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Структура факторов коммуникации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90390726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Smart education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6840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Структура элемента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2254417"/>
              </p:ext>
            </p:extLst>
          </p:nvPr>
        </p:nvGraphicFramePr>
        <p:xfrm>
          <a:off x="395536" y="1556792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Smart education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6531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959679602"/>
              </p:ext>
            </p:extLst>
          </p:nvPr>
        </p:nvGraphicFramePr>
        <p:xfrm>
          <a:off x="827584" y="1226185"/>
          <a:ext cx="8964488" cy="56612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Структура фактора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3005662" y="5717287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sz="1000" dirty="0" smtClean="0"/>
              <a:t>Конкурентоспособный – </a:t>
            </a:r>
          </a:p>
          <a:p>
            <a:pPr lvl="0"/>
            <a:r>
              <a:rPr lang="ru-RU" sz="1000" dirty="0" smtClean="0"/>
              <a:t>Неконкурентоспособный</a:t>
            </a:r>
            <a:endParaRPr lang="ru-RU" sz="1000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Smart education</a:t>
            </a:r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990704" y="2108280"/>
            <a:ext cx="16546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000" dirty="0" smtClean="0"/>
              <a:t>Стабильный </a:t>
            </a:r>
            <a:r>
              <a:rPr lang="ru-RU" sz="10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– </a:t>
            </a:r>
          </a:p>
          <a:p>
            <a:pPr lvl="0"/>
            <a:r>
              <a:rPr lang="ru-RU" sz="1000" dirty="0" smtClean="0"/>
              <a:t>Спонтанный</a:t>
            </a:r>
            <a:endParaRPr lang="ru-RU" sz="1200" dirty="0" smtClean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4423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sz="4000" dirty="0" smtClean="0"/>
              <a:t>Как бы вы сформулировали </a:t>
            </a:r>
          </a:p>
          <a:p>
            <a:pPr marL="0" indent="0" algn="ctr">
              <a:buNone/>
            </a:pPr>
            <a:r>
              <a:rPr lang="ru-RU" sz="4000" dirty="0" smtClean="0"/>
              <a:t>второй стереотип?</a:t>
            </a:r>
            <a:endParaRPr lang="ru-RU" sz="40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Smart education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7366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Кейс №4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Бенчмаркинговое</a:t>
            </a:r>
            <a:r>
              <a:rPr lang="ru-RU" dirty="0" smtClean="0"/>
              <a:t> исследование факторов эффективности электронных курсов</a:t>
            </a:r>
          </a:p>
          <a:p>
            <a:r>
              <a:rPr lang="ru-RU" dirty="0" smtClean="0"/>
              <a:t>Более 20 компаний</a:t>
            </a:r>
          </a:p>
          <a:p>
            <a:r>
              <a:rPr lang="ru-RU" dirty="0" smtClean="0"/>
              <a:t>Более 30 курсов</a:t>
            </a:r>
          </a:p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Smart education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0995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Ключевые тренды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Сканируемость</a:t>
            </a:r>
            <a:endParaRPr lang="ru-RU" dirty="0" smtClean="0"/>
          </a:p>
          <a:p>
            <a:r>
              <a:rPr lang="ru-RU" dirty="0" smtClean="0"/>
              <a:t>Доверие (персонализация - релевантные персонажи)</a:t>
            </a:r>
          </a:p>
          <a:p>
            <a:r>
              <a:rPr lang="ru-RU" dirty="0" smtClean="0"/>
              <a:t>Скорость</a:t>
            </a:r>
          </a:p>
          <a:p>
            <a:r>
              <a:rPr lang="ru-RU" dirty="0"/>
              <a:t>К</a:t>
            </a:r>
            <a:r>
              <a:rPr lang="ru-RU" dirty="0" smtClean="0"/>
              <a:t>онтроль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Smart education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5203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sz="4000" dirty="0" smtClean="0"/>
              <a:t>Как бы вы сформулировали </a:t>
            </a:r>
          </a:p>
          <a:p>
            <a:pPr marL="0" indent="0" algn="ctr">
              <a:buNone/>
            </a:pPr>
            <a:r>
              <a:rPr lang="ru-RU" sz="4000" dirty="0" smtClean="0"/>
              <a:t>третий стереотип?</a:t>
            </a:r>
            <a:endParaRPr lang="ru-RU" sz="40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Smart education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3371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Какой вопрос </a:t>
            </a:r>
            <a:r>
              <a:rPr lang="ru-RU" dirty="0" smtClean="0"/>
              <a:t>хочется задать </a:t>
            </a:r>
            <a:r>
              <a:rPr lang="ru-RU" dirty="0" smtClean="0"/>
              <a:t>автору сессии?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Smart education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4852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Игра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sz="4800" b="1" dirty="0" smtClean="0"/>
              <a:t>Коробочка</a:t>
            </a:r>
            <a:endParaRPr lang="ru-RU" sz="4800" b="1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Smart education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7808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082750"/>
            <a:ext cx="4762500" cy="322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</a:t>
            </a:r>
            <a:r>
              <a:rPr lang="ru-RU" dirty="0" smtClean="0"/>
              <a:t>оробочки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420888"/>
            <a:ext cx="1933575" cy="255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Smart education</a:t>
            </a:r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2192288"/>
            <a:ext cx="2133600" cy="278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3486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dirty="0" smtClean="0"/>
              <a:t>Созрел вопрос?</a:t>
            </a:r>
          </a:p>
          <a:p>
            <a:pPr marL="0" indent="0" algn="ctr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dirty="0" smtClean="0"/>
              <a:t>Самое время его задать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Smart education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7388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dirty="0" smtClean="0"/>
              <a:t>Спасибо, </a:t>
            </a:r>
          </a:p>
          <a:p>
            <a:pPr marL="0" indent="0" algn="ctr">
              <a:buNone/>
            </a:pPr>
            <a:r>
              <a:rPr lang="ru-RU" dirty="0" smtClean="0"/>
              <a:t>с вами тоже было приятно работать </a:t>
            </a:r>
          </a:p>
          <a:p>
            <a:pPr marL="0" indent="0" algn="ctr">
              <a:buNone/>
            </a:pPr>
            <a:r>
              <a:rPr lang="ru-RU" sz="7200" dirty="0" smtClean="0">
                <a:solidFill>
                  <a:srgbClr val="FFC000"/>
                </a:solidFill>
                <a:sym typeface="Wingdings" pitchFamily="2" charset="2"/>
              </a:rPr>
              <a:t></a:t>
            </a:r>
            <a:endParaRPr lang="ru-RU" sz="7200" dirty="0">
              <a:solidFill>
                <a:srgbClr val="FFC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Smart education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3766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231</TotalTime>
  <Words>799</Words>
  <Application>Microsoft Office PowerPoint</Application>
  <PresentationFormat>Экран (4:3)</PresentationFormat>
  <Paragraphs>204</Paragraphs>
  <Slides>37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38" baseType="lpstr">
      <vt:lpstr>Тема Office</vt:lpstr>
      <vt:lpstr>Будить или не будить?</vt:lpstr>
      <vt:lpstr>Презентация PowerPoint</vt:lpstr>
      <vt:lpstr>Позиции заказчика:</vt:lpstr>
      <vt:lpstr>Позиции пользователя:</vt:lpstr>
      <vt:lpstr>Позиции менеджера e-learning проекта</vt:lpstr>
      <vt:lpstr>Но, есть несколько «НО!»:</vt:lpstr>
      <vt:lpstr>Презентация PowerPoint</vt:lpstr>
      <vt:lpstr>Презентация PowerPoint</vt:lpstr>
      <vt:lpstr>Кейс №1</vt:lpstr>
      <vt:lpstr>Кейс №2</vt:lpstr>
      <vt:lpstr>Университет Анадолу </vt:lpstr>
      <vt:lpstr>Медленная подготовка контента: </vt:lpstr>
      <vt:lpstr>Конвейерное производство:</vt:lpstr>
      <vt:lpstr>Проблемы традиционного образования:</vt:lpstr>
      <vt:lpstr>Проблемы традиционного образования:</vt:lpstr>
      <vt:lpstr>Общие проблемы образования:</vt:lpstr>
      <vt:lpstr>Проблема закрытости:</vt:lpstr>
      <vt:lpstr>Тайм-менеджмент</vt:lpstr>
      <vt:lpstr>Сопротивление новым технологиям</vt:lpstr>
      <vt:lpstr>Решение</vt:lpstr>
      <vt:lpstr>Принципы движения</vt:lpstr>
      <vt:lpstr>Достижения:</vt:lpstr>
      <vt:lpstr>Иные следствия:</vt:lpstr>
      <vt:lpstr>Презентация PowerPoint</vt:lpstr>
      <vt:lpstr>Кейс №3</vt:lpstr>
      <vt:lpstr>Структура факторов коммуникации</vt:lpstr>
      <vt:lpstr>Структура элемента</vt:lpstr>
      <vt:lpstr>Структура фактора</vt:lpstr>
      <vt:lpstr>Презентация PowerPoint</vt:lpstr>
      <vt:lpstr>Кейс №4</vt:lpstr>
      <vt:lpstr>Ключевые тренды</vt:lpstr>
      <vt:lpstr>Презентация PowerPoint</vt:lpstr>
      <vt:lpstr>Презентация PowerPoint</vt:lpstr>
      <vt:lpstr>Игра</vt:lpstr>
      <vt:lpstr>Коробочки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 каждом из нас спит пед.дизайнер.   Но нужно ли его будить?</dc:title>
  <dc:creator>Юра</dc:creator>
  <cp:lastModifiedBy>Юра</cp:lastModifiedBy>
  <cp:revision>22</cp:revision>
  <dcterms:created xsi:type="dcterms:W3CDTF">2011-01-24T15:19:16Z</dcterms:created>
  <dcterms:modified xsi:type="dcterms:W3CDTF">2011-01-25T21:49:40Z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TC010184371049</vt:lpwstr>
  </property>
</Properties>
</file>