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3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34"/>
  </p:notesMasterIdLst>
  <p:sldIdLst>
    <p:sldId id="256" r:id="rId2"/>
    <p:sldId id="295" r:id="rId3"/>
    <p:sldId id="282" r:id="rId4"/>
    <p:sldId id="272" r:id="rId5"/>
    <p:sldId id="274" r:id="rId6"/>
    <p:sldId id="271" r:id="rId7"/>
    <p:sldId id="273" r:id="rId8"/>
    <p:sldId id="275" r:id="rId9"/>
    <p:sldId id="276" r:id="rId10"/>
    <p:sldId id="257" r:id="rId11"/>
    <p:sldId id="264" r:id="rId12"/>
    <p:sldId id="260" r:id="rId13"/>
    <p:sldId id="293" r:id="rId14"/>
    <p:sldId id="269" r:id="rId15"/>
    <p:sldId id="261" r:id="rId16"/>
    <p:sldId id="270" r:id="rId17"/>
    <p:sldId id="292" r:id="rId18"/>
    <p:sldId id="265" r:id="rId19"/>
    <p:sldId id="277" r:id="rId20"/>
    <p:sldId id="262" r:id="rId21"/>
    <p:sldId id="267" r:id="rId22"/>
    <p:sldId id="283" r:id="rId23"/>
    <p:sldId id="285" r:id="rId24"/>
    <p:sldId id="268" r:id="rId25"/>
    <p:sldId id="286" r:id="rId26"/>
    <p:sldId id="284" r:id="rId27"/>
    <p:sldId id="296" r:id="rId28"/>
    <p:sldId id="287" r:id="rId29"/>
    <p:sldId id="288" r:id="rId30"/>
    <p:sldId id="289" r:id="rId31"/>
    <p:sldId id="290" r:id="rId32"/>
    <p:sldId id="294" r:id="rId33"/>
  </p:sldIdLst>
  <p:sldSz cx="9144000" cy="6858000" type="screen4x3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2238"/>
    <a:srgbClr val="E85581"/>
    <a:srgbClr val="7D222F"/>
    <a:srgbClr val="C32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744" autoAdjust="0"/>
  </p:normalViewPr>
  <p:slideViewPr>
    <p:cSldViewPr>
      <p:cViewPr varScale="1">
        <p:scale>
          <a:sx n="60" d="100"/>
          <a:sy n="60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958377-DCF2-4FFD-B583-A480B9CBD47E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1BEFDFC-0269-42EC-A7EF-B091BD5D2CB3}">
      <dgm:prSet phldrT="[Текст]"/>
      <dgm:spPr/>
      <dgm:t>
        <a:bodyPr/>
        <a:lstStyle/>
        <a:p>
          <a:r>
            <a:rPr lang="ru-RU" dirty="0" smtClean="0"/>
            <a:t>Активная</a:t>
          </a:r>
          <a:endParaRPr lang="ru-RU" dirty="0"/>
        </a:p>
      </dgm:t>
    </dgm:pt>
    <dgm:pt modelId="{D097711C-A093-41F8-911A-565579399770}" type="parTrans" cxnId="{0C9E3343-735D-4D22-9F52-919CB5F63241}">
      <dgm:prSet/>
      <dgm:spPr/>
      <dgm:t>
        <a:bodyPr/>
        <a:lstStyle/>
        <a:p>
          <a:endParaRPr lang="ru-RU"/>
        </a:p>
      </dgm:t>
    </dgm:pt>
    <dgm:pt modelId="{AFD51289-AB30-442B-BB18-10A95447CDD4}" type="sibTrans" cxnId="{0C9E3343-735D-4D22-9F52-919CB5F63241}">
      <dgm:prSet/>
      <dgm:spPr/>
      <dgm:t>
        <a:bodyPr/>
        <a:lstStyle/>
        <a:p>
          <a:endParaRPr lang="ru-RU"/>
        </a:p>
      </dgm:t>
    </dgm:pt>
    <dgm:pt modelId="{6622B580-31E2-4C13-ABDC-C072659F6767}">
      <dgm:prSet phldrT="[Текст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Суммирующая</a:t>
          </a:r>
          <a:endParaRPr lang="ru-RU" dirty="0"/>
        </a:p>
      </dgm:t>
    </dgm:pt>
    <dgm:pt modelId="{DB388CCF-AD45-4F79-9B8E-AEAA884BDDCD}" type="parTrans" cxnId="{31AE477D-BCBF-4E84-A8B3-B8EF96AC25E5}">
      <dgm:prSet/>
      <dgm:spPr/>
      <dgm:t>
        <a:bodyPr/>
        <a:lstStyle/>
        <a:p>
          <a:endParaRPr lang="ru-RU"/>
        </a:p>
      </dgm:t>
    </dgm:pt>
    <dgm:pt modelId="{7F204FED-5A9C-4624-B57F-4BA3526F2B0A}" type="sibTrans" cxnId="{31AE477D-BCBF-4E84-A8B3-B8EF96AC25E5}">
      <dgm:prSet/>
      <dgm:spPr/>
      <dgm:t>
        <a:bodyPr/>
        <a:lstStyle/>
        <a:p>
          <a:endParaRPr lang="ru-RU"/>
        </a:p>
      </dgm:t>
    </dgm:pt>
    <dgm:pt modelId="{1DDFB615-BA7F-4FC1-B927-D3D73751B827}" type="pres">
      <dgm:prSet presAssocID="{14958377-DCF2-4FFD-B583-A480B9CBD47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34DD9A-E29C-4B58-A4BF-DE21AE12398C}" type="pres">
      <dgm:prSet presAssocID="{81BEFDFC-0269-42EC-A7EF-B091BD5D2CB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BA2C7-8EB4-44BF-BB43-B1EE86D74C77}" type="pres">
      <dgm:prSet presAssocID="{AFD51289-AB30-442B-BB18-10A95447CDD4}" presName="sibTrans" presStyleCnt="0"/>
      <dgm:spPr/>
    </dgm:pt>
    <dgm:pt modelId="{2CB2BB86-C4D8-4474-8FAF-320183B283D8}" type="pres">
      <dgm:prSet presAssocID="{6622B580-31E2-4C13-ABDC-C072659F676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ED6DFA-BAC9-42B7-B8F0-B52A94A64561}" type="presOf" srcId="{81BEFDFC-0269-42EC-A7EF-B091BD5D2CB3}" destId="{0934DD9A-E29C-4B58-A4BF-DE21AE12398C}" srcOrd="0" destOrd="0" presId="urn:microsoft.com/office/officeart/2005/8/layout/default"/>
    <dgm:cxn modelId="{31AE477D-BCBF-4E84-A8B3-B8EF96AC25E5}" srcId="{14958377-DCF2-4FFD-B583-A480B9CBD47E}" destId="{6622B580-31E2-4C13-ABDC-C072659F6767}" srcOrd="1" destOrd="0" parTransId="{DB388CCF-AD45-4F79-9B8E-AEAA884BDDCD}" sibTransId="{7F204FED-5A9C-4624-B57F-4BA3526F2B0A}"/>
    <dgm:cxn modelId="{B499ED77-EB9D-441A-9F40-B8E3458D0D97}" type="presOf" srcId="{6622B580-31E2-4C13-ABDC-C072659F6767}" destId="{2CB2BB86-C4D8-4474-8FAF-320183B283D8}" srcOrd="0" destOrd="0" presId="urn:microsoft.com/office/officeart/2005/8/layout/default"/>
    <dgm:cxn modelId="{039A2187-0831-461D-A8CC-663DB7739330}" type="presOf" srcId="{14958377-DCF2-4FFD-B583-A480B9CBD47E}" destId="{1DDFB615-BA7F-4FC1-B927-D3D73751B827}" srcOrd="0" destOrd="0" presId="urn:microsoft.com/office/officeart/2005/8/layout/default"/>
    <dgm:cxn modelId="{0C9E3343-735D-4D22-9F52-919CB5F63241}" srcId="{14958377-DCF2-4FFD-B583-A480B9CBD47E}" destId="{81BEFDFC-0269-42EC-A7EF-B091BD5D2CB3}" srcOrd="0" destOrd="0" parTransId="{D097711C-A093-41F8-911A-565579399770}" sibTransId="{AFD51289-AB30-442B-BB18-10A95447CDD4}"/>
    <dgm:cxn modelId="{B465D921-8CCC-4302-9A35-F9DBA3C81731}" type="presParOf" srcId="{1DDFB615-BA7F-4FC1-B927-D3D73751B827}" destId="{0934DD9A-E29C-4B58-A4BF-DE21AE12398C}" srcOrd="0" destOrd="0" presId="urn:microsoft.com/office/officeart/2005/8/layout/default"/>
    <dgm:cxn modelId="{FB49C13C-E404-4114-A32C-483CBD1EA2B2}" type="presParOf" srcId="{1DDFB615-BA7F-4FC1-B927-D3D73751B827}" destId="{327BA2C7-8EB4-44BF-BB43-B1EE86D74C77}" srcOrd="1" destOrd="0" presId="urn:microsoft.com/office/officeart/2005/8/layout/default"/>
    <dgm:cxn modelId="{45177EF6-04C4-49BD-A513-32F3C14B72DD}" type="presParOf" srcId="{1DDFB615-BA7F-4FC1-B927-D3D73751B827}" destId="{2CB2BB86-C4D8-4474-8FAF-320183B283D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C1095E-DD3A-4A43-9B6A-73D2E9F7C79F}" type="doc">
      <dgm:prSet loTypeId="urn:microsoft.com/office/officeart/2005/8/layout/lProcess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A51B837-55F1-43CA-9E29-5D86595B8F97}">
      <dgm:prSet phldrT="[Текст]"/>
      <dgm:spPr/>
      <dgm:t>
        <a:bodyPr/>
        <a:lstStyle/>
        <a:p>
          <a:r>
            <a:rPr lang="ru-RU" dirty="0" smtClean="0"/>
            <a:t>Традиционный</a:t>
          </a:r>
          <a:endParaRPr lang="ru-RU" dirty="0"/>
        </a:p>
      </dgm:t>
    </dgm:pt>
    <dgm:pt modelId="{52837202-648B-4333-8984-06CD31EE8BDB}" type="parTrans" cxnId="{478BC409-FAB8-443B-B0FB-0B6C22F6FABD}">
      <dgm:prSet/>
      <dgm:spPr/>
      <dgm:t>
        <a:bodyPr/>
        <a:lstStyle/>
        <a:p>
          <a:endParaRPr lang="ru-RU"/>
        </a:p>
      </dgm:t>
    </dgm:pt>
    <dgm:pt modelId="{047610BF-B648-4450-B273-5F3FE8041D23}" type="sibTrans" cxnId="{478BC409-FAB8-443B-B0FB-0B6C22F6FABD}">
      <dgm:prSet/>
      <dgm:spPr/>
      <dgm:t>
        <a:bodyPr/>
        <a:lstStyle/>
        <a:p>
          <a:endParaRPr lang="ru-RU"/>
        </a:p>
      </dgm:t>
    </dgm:pt>
    <dgm:pt modelId="{3496FF10-4C11-43F0-8EE0-8B0A47B0D48A}">
      <dgm:prSet phldrT="[Текст]"/>
      <dgm:spPr/>
      <dgm:t>
        <a:bodyPr/>
        <a:lstStyle/>
        <a:p>
          <a:r>
            <a:rPr lang="ru-RU" dirty="0" smtClean="0"/>
            <a:t>Объект – знания и навыки</a:t>
          </a:r>
          <a:endParaRPr lang="ru-RU" dirty="0"/>
        </a:p>
      </dgm:t>
    </dgm:pt>
    <dgm:pt modelId="{74180E90-CA57-4C23-AA5B-DEC0050B5278}" type="parTrans" cxnId="{B011AB94-806A-40D1-A16C-94DAAF90733F}">
      <dgm:prSet/>
      <dgm:spPr/>
      <dgm:t>
        <a:bodyPr/>
        <a:lstStyle/>
        <a:p>
          <a:endParaRPr lang="ru-RU"/>
        </a:p>
      </dgm:t>
    </dgm:pt>
    <dgm:pt modelId="{50352CDD-9AEE-40F8-AFF6-DDC7FE9747C5}" type="sibTrans" cxnId="{B011AB94-806A-40D1-A16C-94DAAF90733F}">
      <dgm:prSet/>
      <dgm:spPr/>
      <dgm:t>
        <a:bodyPr/>
        <a:lstStyle/>
        <a:p>
          <a:endParaRPr lang="ru-RU"/>
        </a:p>
      </dgm:t>
    </dgm:pt>
    <dgm:pt modelId="{3448F39B-F18C-42DA-889D-68CC89104376}">
      <dgm:prSet phldrT="[Текст]"/>
      <dgm:spPr/>
      <dgm:t>
        <a:bodyPr/>
        <a:lstStyle/>
        <a:p>
          <a:r>
            <a:rPr lang="ru-RU" dirty="0" smtClean="0"/>
            <a:t>Субъект - преподаватель</a:t>
          </a:r>
          <a:endParaRPr lang="ru-RU" dirty="0"/>
        </a:p>
      </dgm:t>
    </dgm:pt>
    <dgm:pt modelId="{8FB52D92-6954-4BBA-9439-86D5715E4AC1}" type="parTrans" cxnId="{C1D63782-B47B-4985-B571-13F88D28487A}">
      <dgm:prSet/>
      <dgm:spPr/>
      <dgm:t>
        <a:bodyPr/>
        <a:lstStyle/>
        <a:p>
          <a:endParaRPr lang="ru-RU"/>
        </a:p>
      </dgm:t>
    </dgm:pt>
    <dgm:pt modelId="{07499BE6-746F-4CBB-9000-84A9EE925650}" type="sibTrans" cxnId="{C1D63782-B47B-4985-B571-13F88D28487A}">
      <dgm:prSet/>
      <dgm:spPr/>
      <dgm:t>
        <a:bodyPr/>
        <a:lstStyle/>
        <a:p>
          <a:endParaRPr lang="ru-RU"/>
        </a:p>
      </dgm:t>
    </dgm:pt>
    <dgm:pt modelId="{C53E9AF4-975A-471D-9865-DDB15F4D2B47}">
      <dgm:prSet phldrT="[Текст]"/>
      <dgm:spPr/>
      <dgm:t>
        <a:bodyPr/>
        <a:lstStyle/>
        <a:p>
          <a:r>
            <a:rPr lang="ru-RU" dirty="0" smtClean="0"/>
            <a:t>Активный</a:t>
          </a:r>
          <a:endParaRPr lang="ru-RU" dirty="0"/>
        </a:p>
      </dgm:t>
    </dgm:pt>
    <dgm:pt modelId="{C77C4FF4-0E6F-4397-923E-224C5DCD223D}" type="parTrans" cxnId="{EB209D9B-D6DE-4FD7-AD66-A5AB68E7D916}">
      <dgm:prSet/>
      <dgm:spPr/>
      <dgm:t>
        <a:bodyPr/>
        <a:lstStyle/>
        <a:p>
          <a:endParaRPr lang="ru-RU"/>
        </a:p>
      </dgm:t>
    </dgm:pt>
    <dgm:pt modelId="{86E733C2-DE69-4E95-8A30-D1A4B064D811}" type="sibTrans" cxnId="{EB209D9B-D6DE-4FD7-AD66-A5AB68E7D916}">
      <dgm:prSet/>
      <dgm:spPr/>
      <dgm:t>
        <a:bodyPr/>
        <a:lstStyle/>
        <a:p>
          <a:endParaRPr lang="ru-RU"/>
        </a:p>
      </dgm:t>
    </dgm:pt>
    <dgm:pt modelId="{B8D50011-0060-4232-852E-F5EAE5471E1F}">
      <dgm:prSet phldrT="[Текст]"/>
      <dgm:spPr/>
      <dgm:t>
        <a:bodyPr/>
        <a:lstStyle/>
        <a:p>
          <a:r>
            <a:rPr lang="ru-RU" dirty="0" smtClean="0"/>
            <a:t>Объект – результаты работы</a:t>
          </a:r>
          <a:endParaRPr lang="ru-RU" dirty="0"/>
        </a:p>
      </dgm:t>
    </dgm:pt>
    <dgm:pt modelId="{4765D441-963F-4BFD-93ED-DDC8EECF0402}" type="parTrans" cxnId="{A47A7E85-C346-476F-9950-A0DC54C4D86D}">
      <dgm:prSet/>
      <dgm:spPr/>
      <dgm:t>
        <a:bodyPr/>
        <a:lstStyle/>
        <a:p>
          <a:endParaRPr lang="ru-RU"/>
        </a:p>
      </dgm:t>
    </dgm:pt>
    <dgm:pt modelId="{0891EC59-7926-443B-85A8-B2C652CEA52F}" type="sibTrans" cxnId="{A47A7E85-C346-476F-9950-A0DC54C4D86D}">
      <dgm:prSet/>
      <dgm:spPr/>
      <dgm:t>
        <a:bodyPr/>
        <a:lstStyle/>
        <a:p>
          <a:endParaRPr lang="ru-RU"/>
        </a:p>
      </dgm:t>
    </dgm:pt>
    <dgm:pt modelId="{4BAE3E8D-DF01-43B2-BF15-52A9CF7125DC}">
      <dgm:prSet phldrT="[Текст]"/>
      <dgm:spPr/>
      <dgm:t>
        <a:bodyPr/>
        <a:lstStyle/>
        <a:p>
          <a:r>
            <a:rPr lang="ru-RU" dirty="0" smtClean="0"/>
            <a:t>Субъект –  кто угодно</a:t>
          </a:r>
          <a:endParaRPr lang="ru-RU" dirty="0"/>
        </a:p>
      </dgm:t>
    </dgm:pt>
    <dgm:pt modelId="{D8064B8F-CCDF-4B4E-AC4A-B057A212CD17}" type="parTrans" cxnId="{B4E18DAE-5019-45F3-A0C7-C1D57A645DF5}">
      <dgm:prSet/>
      <dgm:spPr/>
      <dgm:t>
        <a:bodyPr/>
        <a:lstStyle/>
        <a:p>
          <a:endParaRPr lang="ru-RU"/>
        </a:p>
      </dgm:t>
    </dgm:pt>
    <dgm:pt modelId="{D7BCB1AE-9A43-4474-A9F9-7370672D2CD0}" type="sibTrans" cxnId="{B4E18DAE-5019-45F3-A0C7-C1D57A645DF5}">
      <dgm:prSet/>
      <dgm:spPr/>
      <dgm:t>
        <a:bodyPr/>
        <a:lstStyle/>
        <a:p>
          <a:endParaRPr lang="ru-RU"/>
        </a:p>
      </dgm:t>
    </dgm:pt>
    <dgm:pt modelId="{56F35168-6EBB-4B91-8331-F9B4E5D588E3}">
      <dgm:prSet/>
      <dgm:spPr/>
      <dgm:t>
        <a:bodyPr/>
        <a:lstStyle/>
        <a:p>
          <a:r>
            <a:rPr lang="ru-RU" dirty="0" smtClean="0"/>
            <a:t>Процедура – сравнение с эталоном</a:t>
          </a:r>
          <a:endParaRPr lang="ru-RU" dirty="0"/>
        </a:p>
      </dgm:t>
    </dgm:pt>
    <dgm:pt modelId="{369E360F-B579-4EC0-90CE-4E0B93F3949A}" type="parTrans" cxnId="{C2E6B1C7-5036-46EF-9026-8459750B0CD0}">
      <dgm:prSet/>
      <dgm:spPr/>
      <dgm:t>
        <a:bodyPr/>
        <a:lstStyle/>
        <a:p>
          <a:endParaRPr lang="ru-RU"/>
        </a:p>
      </dgm:t>
    </dgm:pt>
    <dgm:pt modelId="{7D54C633-2599-4913-98F0-5C900286F77E}" type="sibTrans" cxnId="{C2E6B1C7-5036-46EF-9026-8459750B0CD0}">
      <dgm:prSet/>
      <dgm:spPr/>
      <dgm:t>
        <a:bodyPr/>
        <a:lstStyle/>
        <a:p>
          <a:endParaRPr lang="ru-RU"/>
        </a:p>
      </dgm:t>
    </dgm:pt>
    <dgm:pt modelId="{48C9657A-9F9C-4E7E-B7F8-14266F1F7FDC}">
      <dgm:prSet/>
      <dgm:spPr/>
      <dgm:t>
        <a:bodyPr/>
        <a:lstStyle/>
        <a:p>
          <a:r>
            <a:rPr lang="ru-RU" dirty="0" smtClean="0"/>
            <a:t>Процедура – сравнение с эталоном и уровнем на старте</a:t>
          </a:r>
          <a:endParaRPr lang="ru-RU" dirty="0"/>
        </a:p>
      </dgm:t>
    </dgm:pt>
    <dgm:pt modelId="{E710A258-AD13-4731-891C-C88539FC4274}" type="parTrans" cxnId="{4E3ADA09-72C2-443B-A33F-DD2D57CCAC79}">
      <dgm:prSet/>
      <dgm:spPr/>
      <dgm:t>
        <a:bodyPr/>
        <a:lstStyle/>
        <a:p>
          <a:endParaRPr lang="ru-RU"/>
        </a:p>
      </dgm:t>
    </dgm:pt>
    <dgm:pt modelId="{6DB381C4-7F62-439D-97AD-D1290B5753CC}" type="sibTrans" cxnId="{4E3ADA09-72C2-443B-A33F-DD2D57CCAC79}">
      <dgm:prSet/>
      <dgm:spPr/>
      <dgm:t>
        <a:bodyPr/>
        <a:lstStyle/>
        <a:p>
          <a:endParaRPr lang="ru-RU"/>
        </a:p>
      </dgm:t>
    </dgm:pt>
    <dgm:pt modelId="{F2414351-EAB0-4E05-9196-E588951A842D}" type="pres">
      <dgm:prSet presAssocID="{2EC1095E-DD3A-4A43-9B6A-73D2E9F7C79F}" presName="theList" presStyleCnt="0">
        <dgm:presLayoutVars>
          <dgm:dir/>
          <dgm:animLvl val="lvl"/>
          <dgm:resizeHandles val="exact"/>
        </dgm:presLayoutVars>
      </dgm:prSet>
      <dgm:spPr/>
    </dgm:pt>
    <dgm:pt modelId="{0494E4C3-26AC-47B3-9281-133CBA406A40}" type="pres">
      <dgm:prSet presAssocID="{AA51B837-55F1-43CA-9E29-5D86595B8F97}" presName="compNode" presStyleCnt="0"/>
      <dgm:spPr/>
    </dgm:pt>
    <dgm:pt modelId="{BAA98468-506A-40F6-865A-20A0D78BE0F2}" type="pres">
      <dgm:prSet presAssocID="{AA51B837-55F1-43CA-9E29-5D86595B8F97}" presName="aNode" presStyleLbl="bgShp" presStyleIdx="0" presStyleCnt="2"/>
      <dgm:spPr/>
    </dgm:pt>
    <dgm:pt modelId="{1E4D26DD-D8F8-47E0-BA03-393590AEC2F5}" type="pres">
      <dgm:prSet presAssocID="{AA51B837-55F1-43CA-9E29-5D86595B8F97}" presName="textNode" presStyleLbl="bgShp" presStyleIdx="0" presStyleCnt="2"/>
      <dgm:spPr/>
    </dgm:pt>
    <dgm:pt modelId="{44536F82-F213-4F1A-9F25-D382D93BEDD6}" type="pres">
      <dgm:prSet presAssocID="{AA51B837-55F1-43CA-9E29-5D86595B8F97}" presName="compChildNode" presStyleCnt="0"/>
      <dgm:spPr/>
    </dgm:pt>
    <dgm:pt modelId="{B5CCD800-0242-4CC2-A791-FD3637571E70}" type="pres">
      <dgm:prSet presAssocID="{AA51B837-55F1-43CA-9E29-5D86595B8F97}" presName="theInnerList" presStyleCnt="0"/>
      <dgm:spPr/>
    </dgm:pt>
    <dgm:pt modelId="{B8B3C2BE-6DA6-478C-9B14-02A9E1A2D1FA}" type="pres">
      <dgm:prSet presAssocID="{3496FF10-4C11-43F0-8EE0-8B0A47B0D48A}" presName="childNode" presStyleLbl="node1" presStyleIdx="0" presStyleCnt="6" custLinFactNeighborY="33588">
        <dgm:presLayoutVars>
          <dgm:bulletEnabled val="1"/>
        </dgm:presLayoutVars>
      </dgm:prSet>
      <dgm:spPr/>
    </dgm:pt>
    <dgm:pt modelId="{3F3A7472-85FA-445D-B4A8-90C83D6633E5}" type="pres">
      <dgm:prSet presAssocID="{3496FF10-4C11-43F0-8EE0-8B0A47B0D48A}" presName="aSpace2" presStyleCnt="0"/>
      <dgm:spPr/>
    </dgm:pt>
    <dgm:pt modelId="{34B687B6-8E7C-4C64-BC0E-E26234596778}" type="pres">
      <dgm:prSet presAssocID="{3448F39B-F18C-42DA-889D-68CC89104376}" presName="childNode" presStyleLbl="node1" presStyleIdx="1" presStyleCnt="6">
        <dgm:presLayoutVars>
          <dgm:bulletEnabled val="1"/>
        </dgm:presLayoutVars>
      </dgm:prSet>
      <dgm:spPr/>
    </dgm:pt>
    <dgm:pt modelId="{EE4BED5C-2243-42C3-B238-343DFC03041E}" type="pres">
      <dgm:prSet presAssocID="{3448F39B-F18C-42DA-889D-68CC89104376}" presName="aSpace2" presStyleCnt="0"/>
      <dgm:spPr/>
    </dgm:pt>
    <dgm:pt modelId="{5AFF1C1E-AD99-44D7-A1DA-0EE3813E0907}" type="pres">
      <dgm:prSet presAssocID="{56F35168-6EBB-4B91-8331-F9B4E5D588E3}" presName="childNode" presStyleLbl="node1" presStyleIdx="2" presStyleCnt="6">
        <dgm:presLayoutVars>
          <dgm:bulletEnabled val="1"/>
        </dgm:presLayoutVars>
      </dgm:prSet>
      <dgm:spPr/>
    </dgm:pt>
    <dgm:pt modelId="{93BD0F9A-280B-456E-8DD2-D70B8702DDDE}" type="pres">
      <dgm:prSet presAssocID="{AA51B837-55F1-43CA-9E29-5D86595B8F97}" presName="aSpace" presStyleCnt="0"/>
      <dgm:spPr/>
    </dgm:pt>
    <dgm:pt modelId="{B08459A6-6084-458C-BAF0-D03C342B16E8}" type="pres">
      <dgm:prSet presAssocID="{C53E9AF4-975A-471D-9865-DDB15F4D2B47}" presName="compNode" presStyleCnt="0"/>
      <dgm:spPr/>
    </dgm:pt>
    <dgm:pt modelId="{95D1946C-3CFF-497C-BA3F-4EF435CBA709}" type="pres">
      <dgm:prSet presAssocID="{C53E9AF4-975A-471D-9865-DDB15F4D2B47}" presName="aNode" presStyleLbl="bgShp" presStyleIdx="1" presStyleCnt="2"/>
      <dgm:spPr/>
    </dgm:pt>
    <dgm:pt modelId="{A6E0D15C-4797-443B-A712-E593427E5409}" type="pres">
      <dgm:prSet presAssocID="{C53E9AF4-975A-471D-9865-DDB15F4D2B47}" presName="textNode" presStyleLbl="bgShp" presStyleIdx="1" presStyleCnt="2"/>
      <dgm:spPr/>
    </dgm:pt>
    <dgm:pt modelId="{47CF1485-74CF-4D4E-AAB0-D279CCDB1E75}" type="pres">
      <dgm:prSet presAssocID="{C53E9AF4-975A-471D-9865-DDB15F4D2B47}" presName="compChildNode" presStyleCnt="0"/>
      <dgm:spPr/>
    </dgm:pt>
    <dgm:pt modelId="{D7653497-95D3-4C20-852B-BA04132DEBAF}" type="pres">
      <dgm:prSet presAssocID="{C53E9AF4-975A-471D-9865-DDB15F4D2B47}" presName="theInnerList" presStyleCnt="0"/>
      <dgm:spPr/>
    </dgm:pt>
    <dgm:pt modelId="{2779E40A-B637-429E-A5C6-2869E08EBB5C}" type="pres">
      <dgm:prSet presAssocID="{B8D50011-0060-4232-852E-F5EAE5471E1F}" presName="childNode" presStyleLbl="node1" presStyleIdx="3" presStyleCnt="6">
        <dgm:presLayoutVars>
          <dgm:bulletEnabled val="1"/>
        </dgm:presLayoutVars>
      </dgm:prSet>
      <dgm:spPr/>
    </dgm:pt>
    <dgm:pt modelId="{5135B7BA-9F7E-4F07-B182-70828B03E44C}" type="pres">
      <dgm:prSet presAssocID="{B8D50011-0060-4232-852E-F5EAE5471E1F}" presName="aSpace2" presStyleCnt="0"/>
      <dgm:spPr/>
    </dgm:pt>
    <dgm:pt modelId="{3B2AA94B-BE6D-479D-9A90-E34065901AA0}" type="pres">
      <dgm:prSet presAssocID="{4BAE3E8D-DF01-43B2-BF15-52A9CF7125DC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9CC3-2A31-4F7C-BD87-2D8655E70FE2}" type="pres">
      <dgm:prSet presAssocID="{4BAE3E8D-DF01-43B2-BF15-52A9CF7125DC}" presName="aSpace2" presStyleCnt="0"/>
      <dgm:spPr/>
    </dgm:pt>
    <dgm:pt modelId="{29F7D78E-E47A-487D-91E3-82ACE5DB2384}" type="pres">
      <dgm:prSet presAssocID="{48C9657A-9F9C-4E7E-B7F8-14266F1F7FDC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EB209D9B-D6DE-4FD7-AD66-A5AB68E7D916}" srcId="{2EC1095E-DD3A-4A43-9B6A-73D2E9F7C79F}" destId="{C53E9AF4-975A-471D-9865-DDB15F4D2B47}" srcOrd="1" destOrd="0" parTransId="{C77C4FF4-0E6F-4397-923E-224C5DCD223D}" sibTransId="{86E733C2-DE69-4E95-8A30-D1A4B064D811}"/>
    <dgm:cxn modelId="{87863BEA-3A63-446E-81C3-D54D494B9C98}" type="presOf" srcId="{56F35168-6EBB-4B91-8331-F9B4E5D588E3}" destId="{5AFF1C1E-AD99-44D7-A1DA-0EE3813E0907}" srcOrd="0" destOrd="0" presId="urn:microsoft.com/office/officeart/2005/8/layout/lProcess2"/>
    <dgm:cxn modelId="{FA94630E-B335-484B-AF32-AE89A7EB9A91}" type="presOf" srcId="{2EC1095E-DD3A-4A43-9B6A-73D2E9F7C79F}" destId="{F2414351-EAB0-4E05-9196-E588951A842D}" srcOrd="0" destOrd="0" presId="urn:microsoft.com/office/officeart/2005/8/layout/lProcess2"/>
    <dgm:cxn modelId="{478BC409-FAB8-443B-B0FB-0B6C22F6FABD}" srcId="{2EC1095E-DD3A-4A43-9B6A-73D2E9F7C79F}" destId="{AA51B837-55F1-43CA-9E29-5D86595B8F97}" srcOrd="0" destOrd="0" parTransId="{52837202-648B-4333-8984-06CD31EE8BDB}" sibTransId="{047610BF-B648-4450-B273-5F3FE8041D23}"/>
    <dgm:cxn modelId="{24E5690D-FF60-4589-B5F3-048432473B2B}" type="presOf" srcId="{3496FF10-4C11-43F0-8EE0-8B0A47B0D48A}" destId="{B8B3C2BE-6DA6-478C-9B14-02A9E1A2D1FA}" srcOrd="0" destOrd="0" presId="urn:microsoft.com/office/officeart/2005/8/layout/lProcess2"/>
    <dgm:cxn modelId="{8043AF2C-237C-4780-94BD-73B294947045}" type="presOf" srcId="{C53E9AF4-975A-471D-9865-DDB15F4D2B47}" destId="{95D1946C-3CFF-497C-BA3F-4EF435CBA709}" srcOrd="0" destOrd="0" presId="urn:microsoft.com/office/officeart/2005/8/layout/lProcess2"/>
    <dgm:cxn modelId="{2ECBC589-2220-4394-A58F-D124E0F049D0}" type="presOf" srcId="{AA51B837-55F1-43CA-9E29-5D86595B8F97}" destId="{BAA98468-506A-40F6-865A-20A0D78BE0F2}" srcOrd="0" destOrd="0" presId="urn:microsoft.com/office/officeart/2005/8/layout/lProcess2"/>
    <dgm:cxn modelId="{95154016-E95C-47EA-82DB-CFA0096FDBCF}" type="presOf" srcId="{3448F39B-F18C-42DA-889D-68CC89104376}" destId="{34B687B6-8E7C-4C64-BC0E-E26234596778}" srcOrd="0" destOrd="0" presId="urn:microsoft.com/office/officeart/2005/8/layout/lProcess2"/>
    <dgm:cxn modelId="{C1D63782-B47B-4985-B571-13F88D28487A}" srcId="{AA51B837-55F1-43CA-9E29-5D86595B8F97}" destId="{3448F39B-F18C-42DA-889D-68CC89104376}" srcOrd="1" destOrd="0" parTransId="{8FB52D92-6954-4BBA-9439-86D5715E4AC1}" sibTransId="{07499BE6-746F-4CBB-9000-84A9EE925650}"/>
    <dgm:cxn modelId="{655E77F4-25C0-428E-BE26-7DFB1ABF76E4}" type="presOf" srcId="{4BAE3E8D-DF01-43B2-BF15-52A9CF7125DC}" destId="{3B2AA94B-BE6D-479D-9A90-E34065901AA0}" srcOrd="0" destOrd="0" presId="urn:microsoft.com/office/officeart/2005/8/layout/lProcess2"/>
    <dgm:cxn modelId="{DDA839C2-1E5C-46D9-BA32-AC922A95BB34}" type="presOf" srcId="{C53E9AF4-975A-471D-9865-DDB15F4D2B47}" destId="{A6E0D15C-4797-443B-A712-E593427E5409}" srcOrd="1" destOrd="0" presId="urn:microsoft.com/office/officeart/2005/8/layout/lProcess2"/>
    <dgm:cxn modelId="{A59D2A59-1E7E-4933-81C3-7B30A4710F4E}" type="presOf" srcId="{B8D50011-0060-4232-852E-F5EAE5471E1F}" destId="{2779E40A-B637-429E-A5C6-2869E08EBB5C}" srcOrd="0" destOrd="0" presId="urn:microsoft.com/office/officeart/2005/8/layout/lProcess2"/>
    <dgm:cxn modelId="{4E3ADA09-72C2-443B-A33F-DD2D57CCAC79}" srcId="{C53E9AF4-975A-471D-9865-DDB15F4D2B47}" destId="{48C9657A-9F9C-4E7E-B7F8-14266F1F7FDC}" srcOrd="2" destOrd="0" parTransId="{E710A258-AD13-4731-891C-C88539FC4274}" sibTransId="{6DB381C4-7F62-439D-97AD-D1290B5753CC}"/>
    <dgm:cxn modelId="{C2E6B1C7-5036-46EF-9026-8459750B0CD0}" srcId="{AA51B837-55F1-43CA-9E29-5D86595B8F97}" destId="{56F35168-6EBB-4B91-8331-F9B4E5D588E3}" srcOrd="2" destOrd="0" parTransId="{369E360F-B579-4EC0-90CE-4E0B93F3949A}" sibTransId="{7D54C633-2599-4913-98F0-5C900286F77E}"/>
    <dgm:cxn modelId="{39A61391-2F05-49E5-9C9F-ADFB100F7C92}" type="presOf" srcId="{AA51B837-55F1-43CA-9E29-5D86595B8F97}" destId="{1E4D26DD-D8F8-47E0-BA03-393590AEC2F5}" srcOrd="1" destOrd="0" presId="urn:microsoft.com/office/officeart/2005/8/layout/lProcess2"/>
    <dgm:cxn modelId="{67566633-107C-4F3B-8A72-54D7E1CFD612}" type="presOf" srcId="{48C9657A-9F9C-4E7E-B7F8-14266F1F7FDC}" destId="{29F7D78E-E47A-487D-91E3-82ACE5DB2384}" srcOrd="0" destOrd="0" presId="urn:microsoft.com/office/officeart/2005/8/layout/lProcess2"/>
    <dgm:cxn modelId="{A47A7E85-C346-476F-9950-A0DC54C4D86D}" srcId="{C53E9AF4-975A-471D-9865-DDB15F4D2B47}" destId="{B8D50011-0060-4232-852E-F5EAE5471E1F}" srcOrd="0" destOrd="0" parTransId="{4765D441-963F-4BFD-93ED-DDC8EECF0402}" sibTransId="{0891EC59-7926-443B-85A8-B2C652CEA52F}"/>
    <dgm:cxn modelId="{B4E18DAE-5019-45F3-A0C7-C1D57A645DF5}" srcId="{C53E9AF4-975A-471D-9865-DDB15F4D2B47}" destId="{4BAE3E8D-DF01-43B2-BF15-52A9CF7125DC}" srcOrd="1" destOrd="0" parTransId="{D8064B8F-CCDF-4B4E-AC4A-B057A212CD17}" sibTransId="{D7BCB1AE-9A43-4474-A9F9-7370672D2CD0}"/>
    <dgm:cxn modelId="{B011AB94-806A-40D1-A16C-94DAAF90733F}" srcId="{AA51B837-55F1-43CA-9E29-5D86595B8F97}" destId="{3496FF10-4C11-43F0-8EE0-8B0A47B0D48A}" srcOrd="0" destOrd="0" parTransId="{74180E90-CA57-4C23-AA5B-DEC0050B5278}" sibTransId="{50352CDD-9AEE-40F8-AFF6-DDC7FE9747C5}"/>
    <dgm:cxn modelId="{7F84B60E-CD31-4D84-BA05-6579C87D8255}" type="presParOf" srcId="{F2414351-EAB0-4E05-9196-E588951A842D}" destId="{0494E4C3-26AC-47B3-9281-133CBA406A40}" srcOrd="0" destOrd="0" presId="urn:microsoft.com/office/officeart/2005/8/layout/lProcess2"/>
    <dgm:cxn modelId="{A31F4E5E-3BF9-4D76-AAF8-0BB29FA6021A}" type="presParOf" srcId="{0494E4C3-26AC-47B3-9281-133CBA406A40}" destId="{BAA98468-506A-40F6-865A-20A0D78BE0F2}" srcOrd="0" destOrd="0" presId="urn:microsoft.com/office/officeart/2005/8/layout/lProcess2"/>
    <dgm:cxn modelId="{1EDDCDFC-9212-44DE-86DF-4219651E34C4}" type="presParOf" srcId="{0494E4C3-26AC-47B3-9281-133CBA406A40}" destId="{1E4D26DD-D8F8-47E0-BA03-393590AEC2F5}" srcOrd="1" destOrd="0" presId="urn:microsoft.com/office/officeart/2005/8/layout/lProcess2"/>
    <dgm:cxn modelId="{24A0DA4C-F9B6-4CB0-8299-7621930F1BA7}" type="presParOf" srcId="{0494E4C3-26AC-47B3-9281-133CBA406A40}" destId="{44536F82-F213-4F1A-9F25-D382D93BEDD6}" srcOrd="2" destOrd="0" presId="urn:microsoft.com/office/officeart/2005/8/layout/lProcess2"/>
    <dgm:cxn modelId="{331242B4-C569-46BD-8E33-18C7B365DB2D}" type="presParOf" srcId="{44536F82-F213-4F1A-9F25-D382D93BEDD6}" destId="{B5CCD800-0242-4CC2-A791-FD3637571E70}" srcOrd="0" destOrd="0" presId="urn:microsoft.com/office/officeart/2005/8/layout/lProcess2"/>
    <dgm:cxn modelId="{93173315-E5ED-4D2E-B872-0E631AE04B39}" type="presParOf" srcId="{B5CCD800-0242-4CC2-A791-FD3637571E70}" destId="{B8B3C2BE-6DA6-478C-9B14-02A9E1A2D1FA}" srcOrd="0" destOrd="0" presId="urn:microsoft.com/office/officeart/2005/8/layout/lProcess2"/>
    <dgm:cxn modelId="{BBB2189F-799A-4EB6-BC21-3E84C6CD307C}" type="presParOf" srcId="{B5CCD800-0242-4CC2-A791-FD3637571E70}" destId="{3F3A7472-85FA-445D-B4A8-90C83D6633E5}" srcOrd="1" destOrd="0" presId="urn:microsoft.com/office/officeart/2005/8/layout/lProcess2"/>
    <dgm:cxn modelId="{A7FCAF42-A7FA-45B0-8B4D-C4A146CD3B9F}" type="presParOf" srcId="{B5CCD800-0242-4CC2-A791-FD3637571E70}" destId="{34B687B6-8E7C-4C64-BC0E-E26234596778}" srcOrd="2" destOrd="0" presId="urn:microsoft.com/office/officeart/2005/8/layout/lProcess2"/>
    <dgm:cxn modelId="{24963A43-43FB-43F8-B25C-65146E52F9D3}" type="presParOf" srcId="{B5CCD800-0242-4CC2-A791-FD3637571E70}" destId="{EE4BED5C-2243-42C3-B238-343DFC03041E}" srcOrd="3" destOrd="0" presId="urn:microsoft.com/office/officeart/2005/8/layout/lProcess2"/>
    <dgm:cxn modelId="{943FB3C8-2428-4E31-AB7B-EF75315CCEBF}" type="presParOf" srcId="{B5CCD800-0242-4CC2-A791-FD3637571E70}" destId="{5AFF1C1E-AD99-44D7-A1DA-0EE3813E0907}" srcOrd="4" destOrd="0" presId="urn:microsoft.com/office/officeart/2005/8/layout/lProcess2"/>
    <dgm:cxn modelId="{FBBCA04F-5487-48F2-9B99-94F16E7414F1}" type="presParOf" srcId="{F2414351-EAB0-4E05-9196-E588951A842D}" destId="{93BD0F9A-280B-456E-8DD2-D70B8702DDDE}" srcOrd="1" destOrd="0" presId="urn:microsoft.com/office/officeart/2005/8/layout/lProcess2"/>
    <dgm:cxn modelId="{56326521-0E6F-4DD6-9376-5AFF54B03626}" type="presParOf" srcId="{F2414351-EAB0-4E05-9196-E588951A842D}" destId="{B08459A6-6084-458C-BAF0-D03C342B16E8}" srcOrd="2" destOrd="0" presId="urn:microsoft.com/office/officeart/2005/8/layout/lProcess2"/>
    <dgm:cxn modelId="{F21654BD-00AE-46AD-9773-DA2FB4EC5F5E}" type="presParOf" srcId="{B08459A6-6084-458C-BAF0-D03C342B16E8}" destId="{95D1946C-3CFF-497C-BA3F-4EF435CBA709}" srcOrd="0" destOrd="0" presId="urn:microsoft.com/office/officeart/2005/8/layout/lProcess2"/>
    <dgm:cxn modelId="{40E0983B-CE50-4A2F-AEEB-66735E8C07ED}" type="presParOf" srcId="{B08459A6-6084-458C-BAF0-D03C342B16E8}" destId="{A6E0D15C-4797-443B-A712-E593427E5409}" srcOrd="1" destOrd="0" presId="urn:microsoft.com/office/officeart/2005/8/layout/lProcess2"/>
    <dgm:cxn modelId="{3F628629-B879-4820-BBF3-0CDF66E1835D}" type="presParOf" srcId="{B08459A6-6084-458C-BAF0-D03C342B16E8}" destId="{47CF1485-74CF-4D4E-AAB0-D279CCDB1E75}" srcOrd="2" destOrd="0" presId="urn:microsoft.com/office/officeart/2005/8/layout/lProcess2"/>
    <dgm:cxn modelId="{188CD174-D4DE-413E-898A-E0303AA3E5C2}" type="presParOf" srcId="{47CF1485-74CF-4D4E-AAB0-D279CCDB1E75}" destId="{D7653497-95D3-4C20-852B-BA04132DEBAF}" srcOrd="0" destOrd="0" presId="urn:microsoft.com/office/officeart/2005/8/layout/lProcess2"/>
    <dgm:cxn modelId="{8AD0C46F-803E-4E27-A547-E9467D8D8DE0}" type="presParOf" srcId="{D7653497-95D3-4C20-852B-BA04132DEBAF}" destId="{2779E40A-B637-429E-A5C6-2869E08EBB5C}" srcOrd="0" destOrd="0" presId="urn:microsoft.com/office/officeart/2005/8/layout/lProcess2"/>
    <dgm:cxn modelId="{AD338AC0-396D-4F2E-9993-5FB488CD6A71}" type="presParOf" srcId="{D7653497-95D3-4C20-852B-BA04132DEBAF}" destId="{5135B7BA-9F7E-4F07-B182-70828B03E44C}" srcOrd="1" destOrd="0" presId="urn:microsoft.com/office/officeart/2005/8/layout/lProcess2"/>
    <dgm:cxn modelId="{656BA6F0-48F4-48A2-AF25-52715E112626}" type="presParOf" srcId="{D7653497-95D3-4C20-852B-BA04132DEBAF}" destId="{3B2AA94B-BE6D-479D-9A90-E34065901AA0}" srcOrd="2" destOrd="0" presId="urn:microsoft.com/office/officeart/2005/8/layout/lProcess2"/>
    <dgm:cxn modelId="{89E45068-9D29-4567-83AF-A7CE91C7C228}" type="presParOf" srcId="{D7653497-95D3-4C20-852B-BA04132DEBAF}" destId="{37439CC3-2A31-4F7C-BD87-2D8655E70FE2}" srcOrd="3" destOrd="0" presId="urn:microsoft.com/office/officeart/2005/8/layout/lProcess2"/>
    <dgm:cxn modelId="{9332B519-C4A3-4B5F-B79F-8F36C192A21C}" type="presParOf" srcId="{D7653497-95D3-4C20-852B-BA04132DEBAF}" destId="{29F7D78E-E47A-487D-91E3-82ACE5DB2384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5A0969-0B0C-485C-A99B-C77AF1CE3852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1" csCatId="accent1" phldr="1"/>
      <dgm:spPr/>
    </dgm:pt>
    <dgm:pt modelId="{888ECA19-6AAD-403D-972A-4FA2DEC23BB1}">
      <dgm:prSet phldrT="[Текст]"/>
      <dgm:spPr/>
      <dgm:t>
        <a:bodyPr/>
        <a:lstStyle/>
        <a:p>
          <a:r>
            <a:rPr lang="ru-RU" dirty="0" smtClean="0"/>
            <a:t>Занятие</a:t>
          </a:r>
          <a:endParaRPr lang="ru-RU" dirty="0"/>
        </a:p>
      </dgm:t>
    </dgm:pt>
    <dgm:pt modelId="{091065D5-6AF5-43E8-913E-6C84E5167D0D}" type="parTrans" cxnId="{82B0EBDA-519F-45E4-B2BA-CD621DFE3B90}">
      <dgm:prSet/>
      <dgm:spPr/>
      <dgm:t>
        <a:bodyPr/>
        <a:lstStyle/>
        <a:p>
          <a:endParaRPr lang="ru-RU"/>
        </a:p>
      </dgm:t>
    </dgm:pt>
    <dgm:pt modelId="{53CA6451-07D3-4254-81E6-ABAB58B079B9}" type="sibTrans" cxnId="{82B0EBDA-519F-45E4-B2BA-CD621DFE3B90}">
      <dgm:prSet/>
      <dgm:spPr/>
      <dgm:t>
        <a:bodyPr/>
        <a:lstStyle/>
        <a:p>
          <a:endParaRPr lang="ru-RU"/>
        </a:p>
      </dgm:t>
    </dgm:pt>
    <dgm:pt modelId="{7F3153F7-6717-48C3-889D-0A058EAA3A5B}">
      <dgm:prSet phldrT="[Текст]"/>
      <dgm:spPr/>
      <dgm:t>
        <a:bodyPr/>
        <a:lstStyle/>
        <a:p>
          <a:r>
            <a:rPr lang="ru-RU" dirty="0" smtClean="0"/>
            <a:t>ЛЮБОЕ учебное мероприятие</a:t>
          </a:r>
          <a:endParaRPr lang="ru-RU" dirty="0"/>
        </a:p>
      </dgm:t>
    </dgm:pt>
    <dgm:pt modelId="{7BF5B1C5-5E52-4587-8F82-80CB3E156BB9}" type="parTrans" cxnId="{B6093107-1602-44DD-8084-83F4E69A663B}">
      <dgm:prSet/>
      <dgm:spPr/>
      <dgm:t>
        <a:bodyPr/>
        <a:lstStyle/>
        <a:p>
          <a:endParaRPr lang="ru-RU"/>
        </a:p>
      </dgm:t>
    </dgm:pt>
    <dgm:pt modelId="{2C88E30B-BDA5-4D19-91FF-0F5013FA1019}" type="sibTrans" cxnId="{B6093107-1602-44DD-8084-83F4E69A663B}">
      <dgm:prSet/>
      <dgm:spPr/>
      <dgm:t>
        <a:bodyPr/>
        <a:lstStyle/>
        <a:p>
          <a:endParaRPr lang="ru-RU"/>
        </a:p>
      </dgm:t>
    </dgm:pt>
    <dgm:pt modelId="{3F5F16FA-347B-4818-A295-587BD43BE21E}" type="pres">
      <dgm:prSet presAssocID="{9D5A0969-0B0C-485C-A99B-C77AF1CE3852}" presName="linearFlow" presStyleCnt="0">
        <dgm:presLayoutVars>
          <dgm:dir/>
          <dgm:resizeHandles val="exact"/>
        </dgm:presLayoutVars>
      </dgm:prSet>
      <dgm:spPr/>
    </dgm:pt>
    <dgm:pt modelId="{991329C1-2B82-4A4C-9107-D2575AF3B7FF}" type="pres">
      <dgm:prSet presAssocID="{888ECA19-6AAD-403D-972A-4FA2DEC23BB1}" presName="node" presStyleLbl="node1" presStyleIdx="0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D933808-B0E0-4BED-95AA-790FDF9036A2}" type="pres">
      <dgm:prSet presAssocID="{53CA6451-07D3-4254-81E6-ABAB58B079B9}" presName="spacerL" presStyleCnt="0"/>
      <dgm:spPr/>
    </dgm:pt>
    <dgm:pt modelId="{40A7EF20-93CD-4EA5-B579-3CD6A51785AF}" type="pres">
      <dgm:prSet presAssocID="{53CA6451-07D3-4254-81E6-ABAB58B079B9}" presName="sibTrans" presStyleLbl="sibTrans2D1" presStyleIdx="0" presStyleCnt="1"/>
      <dgm:spPr/>
      <dgm:t>
        <a:bodyPr/>
        <a:lstStyle/>
        <a:p>
          <a:endParaRPr lang="ru-RU"/>
        </a:p>
      </dgm:t>
    </dgm:pt>
    <dgm:pt modelId="{E80E2F65-B46B-4AE7-B3EC-0C642614AE5B}" type="pres">
      <dgm:prSet presAssocID="{53CA6451-07D3-4254-81E6-ABAB58B079B9}" presName="spacerR" presStyleCnt="0"/>
      <dgm:spPr/>
    </dgm:pt>
    <dgm:pt modelId="{7EE286EA-085E-40AF-9C25-8F8232873521}" type="pres">
      <dgm:prSet presAssocID="{7F3153F7-6717-48C3-889D-0A058EAA3A5B}" presName="node" presStyleLbl="node1" presStyleIdx="1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0C5A617F-2998-4BE8-BD7B-73A96D1D3D24}" type="presOf" srcId="{9D5A0969-0B0C-485C-A99B-C77AF1CE3852}" destId="{3F5F16FA-347B-4818-A295-587BD43BE21E}" srcOrd="0" destOrd="0" presId="urn:microsoft.com/office/officeart/2005/8/layout/equation1"/>
    <dgm:cxn modelId="{82B0EBDA-519F-45E4-B2BA-CD621DFE3B90}" srcId="{9D5A0969-0B0C-485C-A99B-C77AF1CE3852}" destId="{888ECA19-6AAD-403D-972A-4FA2DEC23BB1}" srcOrd="0" destOrd="0" parTransId="{091065D5-6AF5-43E8-913E-6C84E5167D0D}" sibTransId="{53CA6451-07D3-4254-81E6-ABAB58B079B9}"/>
    <dgm:cxn modelId="{FD8EC276-3FEB-40F6-B1AF-7B514622F6BA}" type="presOf" srcId="{7F3153F7-6717-48C3-889D-0A058EAA3A5B}" destId="{7EE286EA-085E-40AF-9C25-8F8232873521}" srcOrd="0" destOrd="0" presId="urn:microsoft.com/office/officeart/2005/8/layout/equation1"/>
    <dgm:cxn modelId="{B6093107-1602-44DD-8084-83F4E69A663B}" srcId="{9D5A0969-0B0C-485C-A99B-C77AF1CE3852}" destId="{7F3153F7-6717-48C3-889D-0A058EAA3A5B}" srcOrd="1" destOrd="0" parTransId="{7BF5B1C5-5E52-4587-8F82-80CB3E156BB9}" sibTransId="{2C88E30B-BDA5-4D19-91FF-0F5013FA1019}"/>
    <dgm:cxn modelId="{A4976B0E-3818-437C-8238-4C904F7423E5}" type="presOf" srcId="{888ECA19-6AAD-403D-972A-4FA2DEC23BB1}" destId="{991329C1-2B82-4A4C-9107-D2575AF3B7FF}" srcOrd="0" destOrd="0" presId="urn:microsoft.com/office/officeart/2005/8/layout/equation1"/>
    <dgm:cxn modelId="{76956E51-6003-4361-82BD-B05832BB2221}" type="presOf" srcId="{53CA6451-07D3-4254-81E6-ABAB58B079B9}" destId="{40A7EF20-93CD-4EA5-B579-3CD6A51785AF}" srcOrd="0" destOrd="0" presId="urn:microsoft.com/office/officeart/2005/8/layout/equation1"/>
    <dgm:cxn modelId="{A6ECD1BC-66C8-4263-8613-20CF87C74034}" type="presParOf" srcId="{3F5F16FA-347B-4818-A295-587BD43BE21E}" destId="{991329C1-2B82-4A4C-9107-D2575AF3B7FF}" srcOrd="0" destOrd="0" presId="urn:microsoft.com/office/officeart/2005/8/layout/equation1"/>
    <dgm:cxn modelId="{3748A242-CD82-48C1-91F1-321AD66CBD16}" type="presParOf" srcId="{3F5F16FA-347B-4818-A295-587BD43BE21E}" destId="{BD933808-B0E0-4BED-95AA-790FDF9036A2}" srcOrd="1" destOrd="0" presId="urn:microsoft.com/office/officeart/2005/8/layout/equation1"/>
    <dgm:cxn modelId="{CD757104-10F5-493A-B2EC-8316BB4C001F}" type="presParOf" srcId="{3F5F16FA-347B-4818-A295-587BD43BE21E}" destId="{40A7EF20-93CD-4EA5-B579-3CD6A51785AF}" srcOrd="2" destOrd="0" presId="urn:microsoft.com/office/officeart/2005/8/layout/equation1"/>
    <dgm:cxn modelId="{B56F107F-C2EF-4FAF-83CE-C0CFF196FF7F}" type="presParOf" srcId="{3F5F16FA-347B-4818-A295-587BD43BE21E}" destId="{E80E2F65-B46B-4AE7-B3EC-0C642614AE5B}" srcOrd="3" destOrd="0" presId="urn:microsoft.com/office/officeart/2005/8/layout/equation1"/>
    <dgm:cxn modelId="{64DB0995-84E9-4C39-9D94-2DA4E2DC5AED}" type="presParOf" srcId="{3F5F16FA-347B-4818-A295-587BD43BE21E}" destId="{7EE286EA-085E-40AF-9C25-8F8232873521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F1714E-54F1-4129-B03D-A5FF95E963B5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</dgm:pt>
    <dgm:pt modelId="{3A15D2FC-71CE-436D-8C0B-24D5C273E891}">
      <dgm:prSet phldrT="[Текст]"/>
      <dgm:spPr/>
      <dgm:t>
        <a:bodyPr/>
        <a:lstStyle/>
        <a:p>
          <a:r>
            <a:rPr lang="ru-RU" dirty="0" smtClean="0"/>
            <a:t>4. Анализ</a:t>
          </a:r>
          <a:endParaRPr lang="ru-RU" dirty="0"/>
        </a:p>
      </dgm:t>
    </dgm:pt>
    <dgm:pt modelId="{6AE699D1-F6AA-4514-9109-9DB1ACE0D3C3}" type="parTrans" cxnId="{67416403-60BA-474A-B570-14AF7D5A308A}">
      <dgm:prSet/>
      <dgm:spPr/>
      <dgm:t>
        <a:bodyPr/>
        <a:lstStyle/>
        <a:p>
          <a:endParaRPr lang="ru-RU"/>
        </a:p>
      </dgm:t>
    </dgm:pt>
    <dgm:pt modelId="{D8D2184F-1761-4C37-9CF5-2CF3EEE785DE}" type="sibTrans" cxnId="{67416403-60BA-474A-B570-14AF7D5A308A}">
      <dgm:prSet/>
      <dgm:spPr/>
      <dgm:t>
        <a:bodyPr/>
        <a:lstStyle/>
        <a:p>
          <a:endParaRPr lang="ru-RU"/>
        </a:p>
      </dgm:t>
    </dgm:pt>
    <dgm:pt modelId="{E9F8A8D9-4ACA-409A-BD1C-C9E9970D9E20}">
      <dgm:prSet phldrT="[Текст]"/>
      <dgm:spPr/>
      <dgm:t>
        <a:bodyPr/>
        <a:lstStyle/>
        <a:p>
          <a:r>
            <a:rPr lang="ru-RU" dirty="0" smtClean="0"/>
            <a:t>2. Понимание</a:t>
          </a:r>
          <a:endParaRPr lang="ru-RU" dirty="0"/>
        </a:p>
      </dgm:t>
    </dgm:pt>
    <dgm:pt modelId="{1CA8B5FF-BBA3-4B0B-AEEA-95407FF15A84}" type="parTrans" cxnId="{D23A83B8-3CD6-4BC9-8EE5-F9F60BE02F04}">
      <dgm:prSet/>
      <dgm:spPr/>
      <dgm:t>
        <a:bodyPr/>
        <a:lstStyle/>
        <a:p>
          <a:endParaRPr lang="ru-RU"/>
        </a:p>
      </dgm:t>
    </dgm:pt>
    <dgm:pt modelId="{0A589971-BC05-4117-B7CA-97A379402C2C}" type="sibTrans" cxnId="{D23A83B8-3CD6-4BC9-8EE5-F9F60BE02F04}">
      <dgm:prSet/>
      <dgm:spPr/>
      <dgm:t>
        <a:bodyPr/>
        <a:lstStyle/>
        <a:p>
          <a:endParaRPr lang="ru-RU"/>
        </a:p>
      </dgm:t>
    </dgm:pt>
    <dgm:pt modelId="{B5A33C13-D5D8-4628-B2C4-64C9385B6AE0}">
      <dgm:prSet phldrT="[Текст]"/>
      <dgm:spPr/>
      <dgm:t>
        <a:bodyPr/>
        <a:lstStyle/>
        <a:p>
          <a:r>
            <a:rPr lang="ru-RU" dirty="0" smtClean="0"/>
            <a:t>1. Знание</a:t>
          </a:r>
          <a:endParaRPr lang="ru-RU" dirty="0"/>
        </a:p>
      </dgm:t>
    </dgm:pt>
    <dgm:pt modelId="{67C83F02-4D8C-4EA2-962E-EE4D7998B495}" type="parTrans" cxnId="{0DD61C72-9FDC-45C1-83AE-355AE1641241}">
      <dgm:prSet/>
      <dgm:spPr/>
      <dgm:t>
        <a:bodyPr/>
        <a:lstStyle/>
        <a:p>
          <a:endParaRPr lang="ru-RU"/>
        </a:p>
      </dgm:t>
    </dgm:pt>
    <dgm:pt modelId="{8590FB4D-03D0-4252-BC6D-5F1935A9CEC2}" type="sibTrans" cxnId="{0DD61C72-9FDC-45C1-83AE-355AE1641241}">
      <dgm:prSet/>
      <dgm:spPr/>
      <dgm:t>
        <a:bodyPr/>
        <a:lstStyle/>
        <a:p>
          <a:endParaRPr lang="ru-RU"/>
        </a:p>
      </dgm:t>
    </dgm:pt>
    <dgm:pt modelId="{73C2F651-FFC4-46C1-B4D9-F2A2A655235E}">
      <dgm:prSet/>
      <dgm:spPr/>
      <dgm:t>
        <a:bodyPr/>
        <a:lstStyle/>
        <a:p>
          <a:r>
            <a:rPr lang="ru-RU" dirty="0" smtClean="0"/>
            <a:t>3. Применение</a:t>
          </a:r>
          <a:endParaRPr lang="ru-RU" dirty="0"/>
        </a:p>
      </dgm:t>
    </dgm:pt>
    <dgm:pt modelId="{BF8054E2-6B61-457C-9016-0A944836CF8A}" type="parTrans" cxnId="{4B09A8B6-FC31-497A-B991-E870239280AF}">
      <dgm:prSet/>
      <dgm:spPr/>
      <dgm:t>
        <a:bodyPr/>
        <a:lstStyle/>
        <a:p>
          <a:endParaRPr lang="ru-RU"/>
        </a:p>
      </dgm:t>
    </dgm:pt>
    <dgm:pt modelId="{9AE97205-83C4-4ED6-9369-570D6B587271}" type="sibTrans" cxnId="{4B09A8B6-FC31-497A-B991-E870239280AF}">
      <dgm:prSet/>
      <dgm:spPr/>
      <dgm:t>
        <a:bodyPr/>
        <a:lstStyle/>
        <a:p>
          <a:endParaRPr lang="ru-RU"/>
        </a:p>
      </dgm:t>
    </dgm:pt>
    <dgm:pt modelId="{3DB86A18-9C4F-4C61-AEDF-042E799A9DCC}">
      <dgm:prSet/>
      <dgm:spPr/>
      <dgm:t>
        <a:bodyPr/>
        <a:lstStyle/>
        <a:p>
          <a:r>
            <a:rPr lang="ru-RU" dirty="0" smtClean="0"/>
            <a:t>5. Синтез</a:t>
          </a:r>
          <a:endParaRPr lang="ru-RU" dirty="0"/>
        </a:p>
      </dgm:t>
    </dgm:pt>
    <dgm:pt modelId="{3354F012-CF63-4093-A2FD-AC4FDC14CFE2}" type="parTrans" cxnId="{829E495E-2825-4CED-9F56-A55821E23BEB}">
      <dgm:prSet/>
      <dgm:spPr/>
      <dgm:t>
        <a:bodyPr/>
        <a:lstStyle/>
        <a:p>
          <a:endParaRPr lang="ru-RU"/>
        </a:p>
      </dgm:t>
    </dgm:pt>
    <dgm:pt modelId="{8AFBEDF2-292E-4AE5-BB01-D1AB19818541}" type="sibTrans" cxnId="{829E495E-2825-4CED-9F56-A55821E23BEB}">
      <dgm:prSet/>
      <dgm:spPr/>
      <dgm:t>
        <a:bodyPr/>
        <a:lstStyle/>
        <a:p>
          <a:endParaRPr lang="ru-RU"/>
        </a:p>
      </dgm:t>
    </dgm:pt>
    <dgm:pt modelId="{5FD6E2B7-288B-4C69-B6CA-AE2E20897EA4}">
      <dgm:prSet/>
      <dgm:spPr/>
      <dgm:t>
        <a:bodyPr/>
        <a:lstStyle/>
        <a:p>
          <a:r>
            <a:rPr lang="ru-RU" smtClean="0"/>
            <a:t>6.Оценка</a:t>
          </a:r>
          <a:endParaRPr lang="ru-RU" dirty="0"/>
        </a:p>
      </dgm:t>
    </dgm:pt>
    <dgm:pt modelId="{979FD9DC-22BA-4592-B308-D9A7F31CBEDC}" type="parTrans" cxnId="{4682521E-B960-4B11-A8A1-3CCDBA8C3331}">
      <dgm:prSet/>
      <dgm:spPr/>
      <dgm:t>
        <a:bodyPr/>
        <a:lstStyle/>
        <a:p>
          <a:endParaRPr lang="ru-RU"/>
        </a:p>
      </dgm:t>
    </dgm:pt>
    <dgm:pt modelId="{A60FBDB3-6506-47B5-BFEE-04E5AB2CCAB0}" type="sibTrans" cxnId="{4682521E-B960-4B11-A8A1-3CCDBA8C3331}">
      <dgm:prSet/>
      <dgm:spPr/>
      <dgm:t>
        <a:bodyPr/>
        <a:lstStyle/>
        <a:p>
          <a:endParaRPr lang="ru-RU"/>
        </a:p>
      </dgm:t>
    </dgm:pt>
    <dgm:pt modelId="{3A1776C4-7F1A-4401-9C19-E559956FA419}" type="pres">
      <dgm:prSet presAssocID="{5BF1714E-54F1-4129-B03D-A5FF95E963B5}" presName="linear" presStyleCnt="0">
        <dgm:presLayoutVars>
          <dgm:animLvl val="lvl"/>
          <dgm:resizeHandles val="exact"/>
        </dgm:presLayoutVars>
      </dgm:prSet>
      <dgm:spPr/>
    </dgm:pt>
    <dgm:pt modelId="{73A34780-2B55-467E-BDDB-C76BC9F3461C}" type="pres">
      <dgm:prSet presAssocID="{5FD6E2B7-288B-4C69-B6CA-AE2E20897EA4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5739C2-56E7-4931-97E7-98B08B56CCD8}" type="pres">
      <dgm:prSet presAssocID="{A60FBDB3-6506-47B5-BFEE-04E5AB2CCAB0}" presName="spacer" presStyleCnt="0"/>
      <dgm:spPr/>
    </dgm:pt>
    <dgm:pt modelId="{DB043FD9-52FA-401C-BF6B-701AB95C71E0}" type="pres">
      <dgm:prSet presAssocID="{3DB86A18-9C4F-4C61-AEDF-042E799A9DC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15BCAE-F62B-4A92-B02C-1B8BFA80F60D}" type="pres">
      <dgm:prSet presAssocID="{8AFBEDF2-292E-4AE5-BB01-D1AB19818541}" presName="spacer" presStyleCnt="0"/>
      <dgm:spPr/>
    </dgm:pt>
    <dgm:pt modelId="{665FC5C6-6084-48B6-827F-2DDEB2306063}" type="pres">
      <dgm:prSet presAssocID="{3A15D2FC-71CE-436D-8C0B-24D5C273E891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AD18E-1FBC-4D28-B355-B2C495990060}" type="pres">
      <dgm:prSet presAssocID="{D8D2184F-1761-4C37-9CF5-2CF3EEE785DE}" presName="spacer" presStyleCnt="0"/>
      <dgm:spPr/>
    </dgm:pt>
    <dgm:pt modelId="{A097FF5C-93BB-4DE3-A714-BDC2788A051B}" type="pres">
      <dgm:prSet presAssocID="{73C2F651-FFC4-46C1-B4D9-F2A2A655235E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A86D34-2A6E-441F-AEE5-AF8DA9D96021}" type="pres">
      <dgm:prSet presAssocID="{9AE97205-83C4-4ED6-9369-570D6B587271}" presName="spacer" presStyleCnt="0"/>
      <dgm:spPr/>
    </dgm:pt>
    <dgm:pt modelId="{F4BD62E3-EE50-4779-B02C-6D5D78C60A2D}" type="pres">
      <dgm:prSet presAssocID="{E9F8A8D9-4ACA-409A-BD1C-C9E9970D9E20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A22B83-8D46-47E7-9FC0-0AC146927A41}" type="pres">
      <dgm:prSet presAssocID="{0A589971-BC05-4117-B7CA-97A379402C2C}" presName="spacer" presStyleCnt="0"/>
      <dgm:spPr/>
    </dgm:pt>
    <dgm:pt modelId="{A289B6DD-D939-48AB-A20D-12488448DECD}" type="pres">
      <dgm:prSet presAssocID="{B5A33C13-D5D8-4628-B2C4-64C9385B6AE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2832D7-4EC1-4CA5-8A8E-77D553E55BE1}" type="presOf" srcId="{3A15D2FC-71CE-436D-8C0B-24D5C273E891}" destId="{665FC5C6-6084-48B6-827F-2DDEB2306063}" srcOrd="0" destOrd="0" presId="urn:microsoft.com/office/officeart/2005/8/layout/vList2"/>
    <dgm:cxn modelId="{264B7A26-E96C-460C-B13D-BBB6F9B11590}" type="presOf" srcId="{5BF1714E-54F1-4129-B03D-A5FF95E963B5}" destId="{3A1776C4-7F1A-4401-9C19-E559956FA419}" srcOrd="0" destOrd="0" presId="urn:microsoft.com/office/officeart/2005/8/layout/vList2"/>
    <dgm:cxn modelId="{7DE560F0-7C5A-4D6B-A8F4-5BD8C2D6CFF3}" type="presOf" srcId="{3DB86A18-9C4F-4C61-AEDF-042E799A9DCC}" destId="{DB043FD9-52FA-401C-BF6B-701AB95C71E0}" srcOrd="0" destOrd="0" presId="urn:microsoft.com/office/officeart/2005/8/layout/vList2"/>
    <dgm:cxn modelId="{829E495E-2825-4CED-9F56-A55821E23BEB}" srcId="{5BF1714E-54F1-4129-B03D-A5FF95E963B5}" destId="{3DB86A18-9C4F-4C61-AEDF-042E799A9DCC}" srcOrd="1" destOrd="0" parTransId="{3354F012-CF63-4093-A2FD-AC4FDC14CFE2}" sibTransId="{8AFBEDF2-292E-4AE5-BB01-D1AB19818541}"/>
    <dgm:cxn modelId="{67416403-60BA-474A-B570-14AF7D5A308A}" srcId="{5BF1714E-54F1-4129-B03D-A5FF95E963B5}" destId="{3A15D2FC-71CE-436D-8C0B-24D5C273E891}" srcOrd="2" destOrd="0" parTransId="{6AE699D1-F6AA-4514-9109-9DB1ACE0D3C3}" sibTransId="{D8D2184F-1761-4C37-9CF5-2CF3EEE785DE}"/>
    <dgm:cxn modelId="{4B09A8B6-FC31-497A-B991-E870239280AF}" srcId="{5BF1714E-54F1-4129-B03D-A5FF95E963B5}" destId="{73C2F651-FFC4-46C1-B4D9-F2A2A655235E}" srcOrd="3" destOrd="0" parTransId="{BF8054E2-6B61-457C-9016-0A944836CF8A}" sibTransId="{9AE97205-83C4-4ED6-9369-570D6B587271}"/>
    <dgm:cxn modelId="{48831674-B4FF-440B-AD14-4D1D9B406838}" type="presOf" srcId="{5FD6E2B7-288B-4C69-B6CA-AE2E20897EA4}" destId="{73A34780-2B55-467E-BDDB-C76BC9F3461C}" srcOrd="0" destOrd="0" presId="urn:microsoft.com/office/officeart/2005/8/layout/vList2"/>
    <dgm:cxn modelId="{80F89CED-3B29-4B49-AED3-8D2D3648DCE0}" type="presOf" srcId="{E9F8A8D9-4ACA-409A-BD1C-C9E9970D9E20}" destId="{F4BD62E3-EE50-4779-B02C-6D5D78C60A2D}" srcOrd="0" destOrd="0" presId="urn:microsoft.com/office/officeart/2005/8/layout/vList2"/>
    <dgm:cxn modelId="{D23A83B8-3CD6-4BC9-8EE5-F9F60BE02F04}" srcId="{5BF1714E-54F1-4129-B03D-A5FF95E963B5}" destId="{E9F8A8D9-4ACA-409A-BD1C-C9E9970D9E20}" srcOrd="4" destOrd="0" parTransId="{1CA8B5FF-BBA3-4B0B-AEEA-95407FF15A84}" sibTransId="{0A589971-BC05-4117-B7CA-97A379402C2C}"/>
    <dgm:cxn modelId="{658AF907-A1F2-4517-AC96-57BF96357BF2}" type="presOf" srcId="{73C2F651-FFC4-46C1-B4D9-F2A2A655235E}" destId="{A097FF5C-93BB-4DE3-A714-BDC2788A051B}" srcOrd="0" destOrd="0" presId="urn:microsoft.com/office/officeart/2005/8/layout/vList2"/>
    <dgm:cxn modelId="{0DD61C72-9FDC-45C1-83AE-355AE1641241}" srcId="{5BF1714E-54F1-4129-B03D-A5FF95E963B5}" destId="{B5A33C13-D5D8-4628-B2C4-64C9385B6AE0}" srcOrd="5" destOrd="0" parTransId="{67C83F02-4D8C-4EA2-962E-EE4D7998B495}" sibTransId="{8590FB4D-03D0-4252-BC6D-5F1935A9CEC2}"/>
    <dgm:cxn modelId="{2E319EE0-E5AE-4D0D-AA79-B142DD3E9604}" type="presOf" srcId="{B5A33C13-D5D8-4628-B2C4-64C9385B6AE0}" destId="{A289B6DD-D939-48AB-A20D-12488448DECD}" srcOrd="0" destOrd="0" presId="urn:microsoft.com/office/officeart/2005/8/layout/vList2"/>
    <dgm:cxn modelId="{4682521E-B960-4B11-A8A1-3CCDBA8C3331}" srcId="{5BF1714E-54F1-4129-B03D-A5FF95E963B5}" destId="{5FD6E2B7-288B-4C69-B6CA-AE2E20897EA4}" srcOrd="0" destOrd="0" parTransId="{979FD9DC-22BA-4592-B308-D9A7F31CBEDC}" sibTransId="{A60FBDB3-6506-47B5-BFEE-04E5AB2CCAB0}"/>
    <dgm:cxn modelId="{AAC2DC7A-1B5F-42EB-9E70-218078B98B13}" type="presParOf" srcId="{3A1776C4-7F1A-4401-9C19-E559956FA419}" destId="{73A34780-2B55-467E-BDDB-C76BC9F3461C}" srcOrd="0" destOrd="0" presId="urn:microsoft.com/office/officeart/2005/8/layout/vList2"/>
    <dgm:cxn modelId="{58DCEF8E-8F53-4F57-8420-269BA008C59C}" type="presParOf" srcId="{3A1776C4-7F1A-4401-9C19-E559956FA419}" destId="{4B5739C2-56E7-4931-97E7-98B08B56CCD8}" srcOrd="1" destOrd="0" presId="urn:microsoft.com/office/officeart/2005/8/layout/vList2"/>
    <dgm:cxn modelId="{C71DD584-4AEB-41C6-9E26-099077626711}" type="presParOf" srcId="{3A1776C4-7F1A-4401-9C19-E559956FA419}" destId="{DB043FD9-52FA-401C-BF6B-701AB95C71E0}" srcOrd="2" destOrd="0" presId="urn:microsoft.com/office/officeart/2005/8/layout/vList2"/>
    <dgm:cxn modelId="{E0893551-3034-43EA-A864-CC8BE5328EC9}" type="presParOf" srcId="{3A1776C4-7F1A-4401-9C19-E559956FA419}" destId="{5615BCAE-F62B-4A92-B02C-1B8BFA80F60D}" srcOrd="3" destOrd="0" presId="urn:microsoft.com/office/officeart/2005/8/layout/vList2"/>
    <dgm:cxn modelId="{BC20033F-B3D7-455E-BA71-E5BB064A9E0E}" type="presParOf" srcId="{3A1776C4-7F1A-4401-9C19-E559956FA419}" destId="{665FC5C6-6084-48B6-827F-2DDEB2306063}" srcOrd="4" destOrd="0" presId="urn:microsoft.com/office/officeart/2005/8/layout/vList2"/>
    <dgm:cxn modelId="{7D018A3B-2577-4776-A920-5763F77D8D01}" type="presParOf" srcId="{3A1776C4-7F1A-4401-9C19-E559956FA419}" destId="{DA8AD18E-1FBC-4D28-B355-B2C495990060}" srcOrd="5" destOrd="0" presId="urn:microsoft.com/office/officeart/2005/8/layout/vList2"/>
    <dgm:cxn modelId="{42D72770-69A2-448C-95E7-218DCBEFDEB3}" type="presParOf" srcId="{3A1776C4-7F1A-4401-9C19-E559956FA419}" destId="{A097FF5C-93BB-4DE3-A714-BDC2788A051B}" srcOrd="6" destOrd="0" presId="urn:microsoft.com/office/officeart/2005/8/layout/vList2"/>
    <dgm:cxn modelId="{A97C55A6-4565-4651-9641-E4AB1471F95F}" type="presParOf" srcId="{3A1776C4-7F1A-4401-9C19-E559956FA419}" destId="{60A86D34-2A6E-441F-AEE5-AF8DA9D96021}" srcOrd="7" destOrd="0" presId="urn:microsoft.com/office/officeart/2005/8/layout/vList2"/>
    <dgm:cxn modelId="{7D914639-AEE6-4589-AD4C-996F09777DC1}" type="presParOf" srcId="{3A1776C4-7F1A-4401-9C19-E559956FA419}" destId="{F4BD62E3-EE50-4779-B02C-6D5D78C60A2D}" srcOrd="8" destOrd="0" presId="urn:microsoft.com/office/officeart/2005/8/layout/vList2"/>
    <dgm:cxn modelId="{E9F22D6D-D275-44D1-8795-7256A69D5F5B}" type="presParOf" srcId="{3A1776C4-7F1A-4401-9C19-E559956FA419}" destId="{7BA22B83-8D46-47E7-9FC0-0AC146927A41}" srcOrd="9" destOrd="0" presId="urn:microsoft.com/office/officeart/2005/8/layout/vList2"/>
    <dgm:cxn modelId="{DED4CF5E-8D87-46F9-A634-4461D6B3A159}" type="presParOf" srcId="{3A1776C4-7F1A-4401-9C19-E559956FA419}" destId="{A289B6DD-D939-48AB-A20D-12488448DEC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D82889-E9B0-466B-9E4A-1A0FDFB3172F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7234AA-9A21-4F4F-B180-565079BE189D}">
      <dgm:prSet phldrT="[Текст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/>
            <a:t>Цель</a:t>
          </a:r>
          <a:r>
            <a:rPr lang="ru-RU" dirty="0" smtClean="0"/>
            <a:t> – не опаздывать на работу</a:t>
          </a:r>
          <a:endParaRPr lang="ru-RU" dirty="0"/>
        </a:p>
      </dgm:t>
    </dgm:pt>
    <dgm:pt modelId="{FD2D8009-F615-47CE-9859-25FF295DE22D}" type="parTrans" cxnId="{69EFEC98-940D-4BC5-8D20-F9E7D7A17804}">
      <dgm:prSet/>
      <dgm:spPr/>
      <dgm:t>
        <a:bodyPr/>
        <a:lstStyle/>
        <a:p>
          <a:endParaRPr lang="ru-RU"/>
        </a:p>
      </dgm:t>
    </dgm:pt>
    <dgm:pt modelId="{228FEFF6-DE30-488D-952A-0D78D6163FDF}" type="sibTrans" cxnId="{69EFEC98-940D-4BC5-8D20-F9E7D7A17804}">
      <dgm:prSet/>
      <dgm:spPr/>
      <dgm:t>
        <a:bodyPr/>
        <a:lstStyle/>
        <a:p>
          <a:endParaRPr lang="ru-RU"/>
        </a:p>
      </dgm:t>
    </dgm:pt>
    <dgm:pt modelId="{B0B95B58-C064-4653-8F07-AD877617D324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Критерий успеха 1.</a:t>
          </a:r>
        </a:p>
        <a:p>
          <a:r>
            <a:rPr lang="ru-RU" dirty="0" smtClean="0">
              <a:solidFill>
                <a:schemeClr val="tx1"/>
              </a:solidFill>
            </a:rPr>
            <a:t>Я опаздываю на работу не чаще 1 раза в месяц</a:t>
          </a:r>
          <a:endParaRPr lang="ru-RU" dirty="0">
            <a:solidFill>
              <a:schemeClr val="tx1"/>
            </a:solidFill>
          </a:endParaRPr>
        </a:p>
      </dgm:t>
    </dgm:pt>
    <dgm:pt modelId="{09EB48E5-5DDB-4D84-9FA7-66A93795E95C}" type="parTrans" cxnId="{9D791485-554A-4B01-B1FD-6A1BB2691C49}">
      <dgm:prSet/>
      <dgm:spPr/>
      <dgm:t>
        <a:bodyPr/>
        <a:lstStyle/>
        <a:p>
          <a:endParaRPr lang="ru-RU"/>
        </a:p>
      </dgm:t>
    </dgm:pt>
    <dgm:pt modelId="{5FAAF1A0-DA8A-4ECE-A264-979B87448E5A}" type="sibTrans" cxnId="{9D791485-554A-4B01-B1FD-6A1BB2691C49}">
      <dgm:prSet/>
      <dgm:spPr/>
      <dgm:t>
        <a:bodyPr/>
        <a:lstStyle/>
        <a:p>
          <a:endParaRPr lang="ru-RU"/>
        </a:p>
      </dgm:t>
    </dgm:pt>
    <dgm:pt modelId="{EC6CFE48-F579-4BBA-BF9D-5A8890584216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Критерий успеха 2.</a:t>
          </a:r>
        </a:p>
        <a:p>
          <a:r>
            <a:rPr lang="ru-RU" dirty="0" smtClean="0">
              <a:solidFill>
                <a:schemeClr val="tx1"/>
              </a:solidFill>
            </a:rPr>
            <a:t>Я опаздываю на работу не больше, чем на 5 минут</a:t>
          </a:r>
          <a:endParaRPr lang="ru-RU" dirty="0">
            <a:solidFill>
              <a:schemeClr val="tx1"/>
            </a:solidFill>
          </a:endParaRPr>
        </a:p>
      </dgm:t>
    </dgm:pt>
    <dgm:pt modelId="{41344671-9DF1-4AA2-A4F0-64F6DDD67F6C}" type="parTrans" cxnId="{667B8525-89CC-43B1-A711-27712BB3BE05}">
      <dgm:prSet/>
      <dgm:spPr/>
      <dgm:t>
        <a:bodyPr/>
        <a:lstStyle/>
        <a:p>
          <a:endParaRPr lang="ru-RU"/>
        </a:p>
      </dgm:t>
    </dgm:pt>
    <dgm:pt modelId="{74D11535-BCCC-4C2C-99F5-EA93081532D4}" type="sibTrans" cxnId="{667B8525-89CC-43B1-A711-27712BB3BE05}">
      <dgm:prSet/>
      <dgm:spPr/>
      <dgm:t>
        <a:bodyPr/>
        <a:lstStyle/>
        <a:p>
          <a:endParaRPr lang="ru-RU"/>
        </a:p>
      </dgm:t>
    </dgm:pt>
    <dgm:pt modelId="{CB4A72C7-5064-4D59-AC95-6CFD5C33B356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Критерий успеха 3.</a:t>
          </a:r>
        </a:p>
        <a:p>
          <a:r>
            <a:rPr lang="ru-RU" dirty="0" smtClean="0"/>
            <a:t>Я опаздываю только по уважительным причинам</a:t>
          </a:r>
          <a:endParaRPr lang="ru-RU" dirty="0"/>
        </a:p>
      </dgm:t>
    </dgm:pt>
    <dgm:pt modelId="{B685AF57-1F34-4D9D-B186-A3067669B067}" type="parTrans" cxnId="{3360DE23-EA98-4DD2-B9A3-199520BEB6C5}">
      <dgm:prSet/>
      <dgm:spPr/>
      <dgm:t>
        <a:bodyPr/>
        <a:lstStyle/>
        <a:p>
          <a:endParaRPr lang="ru-RU"/>
        </a:p>
      </dgm:t>
    </dgm:pt>
    <dgm:pt modelId="{CD2F849E-DD52-4154-8749-FF1C0F92D9F7}" type="sibTrans" cxnId="{3360DE23-EA98-4DD2-B9A3-199520BEB6C5}">
      <dgm:prSet/>
      <dgm:spPr/>
      <dgm:t>
        <a:bodyPr/>
        <a:lstStyle/>
        <a:p>
          <a:endParaRPr lang="ru-RU"/>
        </a:p>
      </dgm:t>
    </dgm:pt>
    <dgm:pt modelId="{BC3CA71F-1312-4955-839A-A9541599766A}" type="pres">
      <dgm:prSet presAssocID="{05D82889-E9B0-466B-9E4A-1A0FDFB3172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B8ABF-6D46-4211-BDF6-F4211816BAFD}" type="pres">
      <dgm:prSet presAssocID="{8D7234AA-9A21-4F4F-B180-565079BE189D}" presName="root1" presStyleCnt="0"/>
      <dgm:spPr/>
    </dgm:pt>
    <dgm:pt modelId="{2665C71A-6110-450B-ACBB-05993617B271}" type="pres">
      <dgm:prSet presAssocID="{8D7234AA-9A21-4F4F-B180-565079BE189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83FA76-9832-4F0D-9692-CA765FC021AE}" type="pres">
      <dgm:prSet presAssocID="{8D7234AA-9A21-4F4F-B180-565079BE189D}" presName="level2hierChild" presStyleCnt="0"/>
      <dgm:spPr/>
    </dgm:pt>
    <dgm:pt modelId="{A076BEE9-0744-4743-917D-D208B8F1BA39}" type="pres">
      <dgm:prSet presAssocID="{09EB48E5-5DDB-4D84-9FA7-66A93795E95C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81A54E3E-794D-4969-9E66-DA5EACADFAE3}" type="pres">
      <dgm:prSet presAssocID="{09EB48E5-5DDB-4D84-9FA7-66A93795E95C}" presName="connTx" presStyleLbl="parChTrans1D2" presStyleIdx="0" presStyleCnt="3"/>
      <dgm:spPr/>
      <dgm:t>
        <a:bodyPr/>
        <a:lstStyle/>
        <a:p>
          <a:endParaRPr lang="ru-RU"/>
        </a:p>
      </dgm:t>
    </dgm:pt>
    <dgm:pt modelId="{4E567A42-A272-4FAB-AEC8-07807AE58063}" type="pres">
      <dgm:prSet presAssocID="{B0B95B58-C064-4653-8F07-AD877617D324}" presName="root2" presStyleCnt="0"/>
      <dgm:spPr/>
    </dgm:pt>
    <dgm:pt modelId="{39801201-20BF-419C-BA7F-4B53E0B9F636}" type="pres">
      <dgm:prSet presAssocID="{B0B95B58-C064-4653-8F07-AD877617D324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F29E95-58B6-45AF-93F6-B0B15B9A0B27}" type="pres">
      <dgm:prSet presAssocID="{B0B95B58-C064-4653-8F07-AD877617D324}" presName="level3hierChild" presStyleCnt="0"/>
      <dgm:spPr/>
    </dgm:pt>
    <dgm:pt modelId="{713124C5-2642-4487-A16F-F0C2F16ADF57}" type="pres">
      <dgm:prSet presAssocID="{41344671-9DF1-4AA2-A4F0-64F6DDD67F6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6CCF4A8B-FB24-417C-AA35-28C51CB4D3F6}" type="pres">
      <dgm:prSet presAssocID="{41344671-9DF1-4AA2-A4F0-64F6DDD67F6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5AB6083A-AC06-40B6-A209-3F3CED49C847}" type="pres">
      <dgm:prSet presAssocID="{EC6CFE48-F579-4BBA-BF9D-5A8890584216}" presName="root2" presStyleCnt="0"/>
      <dgm:spPr/>
    </dgm:pt>
    <dgm:pt modelId="{E0AC6ACE-282F-41E3-800D-5E023310AA71}" type="pres">
      <dgm:prSet presAssocID="{EC6CFE48-F579-4BBA-BF9D-5A8890584216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F7CA90-0F32-40E7-A8A0-CD2309735962}" type="pres">
      <dgm:prSet presAssocID="{EC6CFE48-F579-4BBA-BF9D-5A8890584216}" presName="level3hierChild" presStyleCnt="0"/>
      <dgm:spPr/>
    </dgm:pt>
    <dgm:pt modelId="{9E09B17C-A553-4691-A3DE-91AD0F76D1BC}" type="pres">
      <dgm:prSet presAssocID="{B685AF57-1F34-4D9D-B186-A3067669B06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4ED94D3F-AF29-450F-B3BE-06324026BE80}" type="pres">
      <dgm:prSet presAssocID="{B685AF57-1F34-4D9D-B186-A3067669B06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F9BD6298-12D5-4F0D-8D37-91374CCC1F1E}" type="pres">
      <dgm:prSet presAssocID="{CB4A72C7-5064-4D59-AC95-6CFD5C33B356}" presName="root2" presStyleCnt="0"/>
      <dgm:spPr/>
    </dgm:pt>
    <dgm:pt modelId="{7A783DDD-BB25-4A78-A220-663E079D31C5}" type="pres">
      <dgm:prSet presAssocID="{CB4A72C7-5064-4D59-AC95-6CFD5C33B356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F8DA7D-978E-4DC4-A7DF-9BFE7EF12BE1}" type="pres">
      <dgm:prSet presAssocID="{CB4A72C7-5064-4D59-AC95-6CFD5C33B356}" presName="level3hierChild" presStyleCnt="0"/>
      <dgm:spPr/>
    </dgm:pt>
  </dgm:ptLst>
  <dgm:cxnLst>
    <dgm:cxn modelId="{CEBED85E-77E7-44F3-8BDB-8555860D174A}" type="presOf" srcId="{8D7234AA-9A21-4F4F-B180-565079BE189D}" destId="{2665C71A-6110-450B-ACBB-05993617B271}" srcOrd="0" destOrd="0" presId="urn:microsoft.com/office/officeart/2005/8/layout/hierarchy2"/>
    <dgm:cxn modelId="{667B8525-89CC-43B1-A711-27712BB3BE05}" srcId="{8D7234AA-9A21-4F4F-B180-565079BE189D}" destId="{EC6CFE48-F579-4BBA-BF9D-5A8890584216}" srcOrd="1" destOrd="0" parTransId="{41344671-9DF1-4AA2-A4F0-64F6DDD67F6C}" sibTransId="{74D11535-BCCC-4C2C-99F5-EA93081532D4}"/>
    <dgm:cxn modelId="{7BAA1704-4359-4D28-B932-CDD54DDC1206}" type="presOf" srcId="{09EB48E5-5DDB-4D84-9FA7-66A93795E95C}" destId="{A076BEE9-0744-4743-917D-D208B8F1BA39}" srcOrd="0" destOrd="0" presId="urn:microsoft.com/office/officeart/2005/8/layout/hierarchy2"/>
    <dgm:cxn modelId="{F4512211-923F-4572-8B27-A7E3E34897A3}" type="presOf" srcId="{41344671-9DF1-4AA2-A4F0-64F6DDD67F6C}" destId="{6CCF4A8B-FB24-417C-AA35-28C51CB4D3F6}" srcOrd="1" destOrd="0" presId="urn:microsoft.com/office/officeart/2005/8/layout/hierarchy2"/>
    <dgm:cxn modelId="{3360DE23-EA98-4DD2-B9A3-199520BEB6C5}" srcId="{8D7234AA-9A21-4F4F-B180-565079BE189D}" destId="{CB4A72C7-5064-4D59-AC95-6CFD5C33B356}" srcOrd="2" destOrd="0" parTransId="{B685AF57-1F34-4D9D-B186-A3067669B067}" sibTransId="{CD2F849E-DD52-4154-8749-FF1C0F92D9F7}"/>
    <dgm:cxn modelId="{C9074882-8F59-4346-9BB4-42BBFF90490A}" type="presOf" srcId="{05D82889-E9B0-466B-9E4A-1A0FDFB3172F}" destId="{BC3CA71F-1312-4955-839A-A9541599766A}" srcOrd="0" destOrd="0" presId="urn:microsoft.com/office/officeart/2005/8/layout/hierarchy2"/>
    <dgm:cxn modelId="{3E2B2701-2BB5-407C-9ED5-A757E8FED9C2}" type="presOf" srcId="{B685AF57-1F34-4D9D-B186-A3067669B067}" destId="{4ED94D3F-AF29-450F-B3BE-06324026BE80}" srcOrd="1" destOrd="0" presId="urn:microsoft.com/office/officeart/2005/8/layout/hierarchy2"/>
    <dgm:cxn modelId="{775DFCD2-FEA1-4051-812F-5851621507BD}" type="presOf" srcId="{B0B95B58-C064-4653-8F07-AD877617D324}" destId="{39801201-20BF-419C-BA7F-4B53E0B9F636}" srcOrd="0" destOrd="0" presId="urn:microsoft.com/office/officeart/2005/8/layout/hierarchy2"/>
    <dgm:cxn modelId="{9D791485-554A-4B01-B1FD-6A1BB2691C49}" srcId="{8D7234AA-9A21-4F4F-B180-565079BE189D}" destId="{B0B95B58-C064-4653-8F07-AD877617D324}" srcOrd="0" destOrd="0" parTransId="{09EB48E5-5DDB-4D84-9FA7-66A93795E95C}" sibTransId="{5FAAF1A0-DA8A-4ECE-A264-979B87448E5A}"/>
    <dgm:cxn modelId="{4C41E9A8-CB0E-4E5A-95AA-5191324F4A55}" type="presOf" srcId="{B685AF57-1F34-4D9D-B186-A3067669B067}" destId="{9E09B17C-A553-4691-A3DE-91AD0F76D1BC}" srcOrd="0" destOrd="0" presId="urn:microsoft.com/office/officeart/2005/8/layout/hierarchy2"/>
    <dgm:cxn modelId="{AEE45DE5-CFD3-4BF2-888C-B05900CC1442}" type="presOf" srcId="{EC6CFE48-F579-4BBA-BF9D-5A8890584216}" destId="{E0AC6ACE-282F-41E3-800D-5E023310AA71}" srcOrd="0" destOrd="0" presId="urn:microsoft.com/office/officeart/2005/8/layout/hierarchy2"/>
    <dgm:cxn modelId="{1EB08604-DEF9-4E47-A0AE-FD77D7ED8261}" type="presOf" srcId="{09EB48E5-5DDB-4D84-9FA7-66A93795E95C}" destId="{81A54E3E-794D-4969-9E66-DA5EACADFAE3}" srcOrd="1" destOrd="0" presId="urn:microsoft.com/office/officeart/2005/8/layout/hierarchy2"/>
    <dgm:cxn modelId="{AA37147D-C2BC-4CD0-8E1E-6136D61527A1}" type="presOf" srcId="{CB4A72C7-5064-4D59-AC95-6CFD5C33B356}" destId="{7A783DDD-BB25-4A78-A220-663E079D31C5}" srcOrd="0" destOrd="0" presId="urn:microsoft.com/office/officeart/2005/8/layout/hierarchy2"/>
    <dgm:cxn modelId="{69EFEC98-940D-4BC5-8D20-F9E7D7A17804}" srcId="{05D82889-E9B0-466B-9E4A-1A0FDFB3172F}" destId="{8D7234AA-9A21-4F4F-B180-565079BE189D}" srcOrd="0" destOrd="0" parTransId="{FD2D8009-F615-47CE-9859-25FF295DE22D}" sibTransId="{228FEFF6-DE30-488D-952A-0D78D6163FDF}"/>
    <dgm:cxn modelId="{A9C4AC03-CF12-46AC-8EEE-5C13AA20F7FD}" type="presOf" srcId="{41344671-9DF1-4AA2-A4F0-64F6DDD67F6C}" destId="{713124C5-2642-4487-A16F-F0C2F16ADF57}" srcOrd="0" destOrd="0" presId="urn:microsoft.com/office/officeart/2005/8/layout/hierarchy2"/>
    <dgm:cxn modelId="{2F0BBC70-09B5-406B-BB15-A49717FC1817}" type="presParOf" srcId="{BC3CA71F-1312-4955-839A-A9541599766A}" destId="{07CB8ABF-6D46-4211-BDF6-F4211816BAFD}" srcOrd="0" destOrd="0" presId="urn:microsoft.com/office/officeart/2005/8/layout/hierarchy2"/>
    <dgm:cxn modelId="{7009DA7F-93E1-4BB7-BF3E-5AE1570FBFDA}" type="presParOf" srcId="{07CB8ABF-6D46-4211-BDF6-F4211816BAFD}" destId="{2665C71A-6110-450B-ACBB-05993617B271}" srcOrd="0" destOrd="0" presId="urn:microsoft.com/office/officeart/2005/8/layout/hierarchy2"/>
    <dgm:cxn modelId="{7956A689-2A94-41AF-B046-45D1E12F9378}" type="presParOf" srcId="{07CB8ABF-6D46-4211-BDF6-F4211816BAFD}" destId="{7D83FA76-9832-4F0D-9692-CA765FC021AE}" srcOrd="1" destOrd="0" presId="urn:microsoft.com/office/officeart/2005/8/layout/hierarchy2"/>
    <dgm:cxn modelId="{16B41FD8-E870-4225-B090-94A4B4965E42}" type="presParOf" srcId="{7D83FA76-9832-4F0D-9692-CA765FC021AE}" destId="{A076BEE9-0744-4743-917D-D208B8F1BA39}" srcOrd="0" destOrd="0" presId="urn:microsoft.com/office/officeart/2005/8/layout/hierarchy2"/>
    <dgm:cxn modelId="{DCAF76A7-692E-4428-949D-DB24D34CFD8B}" type="presParOf" srcId="{A076BEE9-0744-4743-917D-D208B8F1BA39}" destId="{81A54E3E-794D-4969-9E66-DA5EACADFAE3}" srcOrd="0" destOrd="0" presId="urn:microsoft.com/office/officeart/2005/8/layout/hierarchy2"/>
    <dgm:cxn modelId="{1A9C1943-FF39-49E6-B81D-CDDC0F133B02}" type="presParOf" srcId="{7D83FA76-9832-4F0D-9692-CA765FC021AE}" destId="{4E567A42-A272-4FAB-AEC8-07807AE58063}" srcOrd="1" destOrd="0" presId="urn:microsoft.com/office/officeart/2005/8/layout/hierarchy2"/>
    <dgm:cxn modelId="{40A7B9D5-9064-474B-A932-CF4262A4C340}" type="presParOf" srcId="{4E567A42-A272-4FAB-AEC8-07807AE58063}" destId="{39801201-20BF-419C-BA7F-4B53E0B9F636}" srcOrd="0" destOrd="0" presId="urn:microsoft.com/office/officeart/2005/8/layout/hierarchy2"/>
    <dgm:cxn modelId="{779AF0F6-08E7-4ED0-A511-22086D2017EA}" type="presParOf" srcId="{4E567A42-A272-4FAB-AEC8-07807AE58063}" destId="{A1F29E95-58B6-45AF-93F6-B0B15B9A0B27}" srcOrd="1" destOrd="0" presId="urn:microsoft.com/office/officeart/2005/8/layout/hierarchy2"/>
    <dgm:cxn modelId="{A975448F-BDCA-4664-A89E-20035C0BC3ED}" type="presParOf" srcId="{7D83FA76-9832-4F0D-9692-CA765FC021AE}" destId="{713124C5-2642-4487-A16F-F0C2F16ADF57}" srcOrd="2" destOrd="0" presId="urn:microsoft.com/office/officeart/2005/8/layout/hierarchy2"/>
    <dgm:cxn modelId="{47ED950E-A90E-427F-BF3F-EA32E472AA8E}" type="presParOf" srcId="{713124C5-2642-4487-A16F-F0C2F16ADF57}" destId="{6CCF4A8B-FB24-417C-AA35-28C51CB4D3F6}" srcOrd="0" destOrd="0" presId="urn:microsoft.com/office/officeart/2005/8/layout/hierarchy2"/>
    <dgm:cxn modelId="{77E27E3A-419C-4CAB-90E8-FB4CFD2C9B43}" type="presParOf" srcId="{7D83FA76-9832-4F0D-9692-CA765FC021AE}" destId="{5AB6083A-AC06-40B6-A209-3F3CED49C847}" srcOrd="3" destOrd="0" presId="urn:microsoft.com/office/officeart/2005/8/layout/hierarchy2"/>
    <dgm:cxn modelId="{9B22EDCB-859F-4265-9DF4-0392C0300655}" type="presParOf" srcId="{5AB6083A-AC06-40B6-A209-3F3CED49C847}" destId="{E0AC6ACE-282F-41E3-800D-5E023310AA71}" srcOrd="0" destOrd="0" presId="urn:microsoft.com/office/officeart/2005/8/layout/hierarchy2"/>
    <dgm:cxn modelId="{F5F7FA96-BE1C-4979-9912-8BF0C22A8574}" type="presParOf" srcId="{5AB6083A-AC06-40B6-A209-3F3CED49C847}" destId="{6AF7CA90-0F32-40E7-A8A0-CD2309735962}" srcOrd="1" destOrd="0" presId="urn:microsoft.com/office/officeart/2005/8/layout/hierarchy2"/>
    <dgm:cxn modelId="{D4462E46-BEBC-432A-B858-CD043B76EDEA}" type="presParOf" srcId="{7D83FA76-9832-4F0D-9692-CA765FC021AE}" destId="{9E09B17C-A553-4691-A3DE-91AD0F76D1BC}" srcOrd="4" destOrd="0" presId="urn:microsoft.com/office/officeart/2005/8/layout/hierarchy2"/>
    <dgm:cxn modelId="{77F242FC-E51C-4FA7-B947-77007D10B5EF}" type="presParOf" srcId="{9E09B17C-A553-4691-A3DE-91AD0F76D1BC}" destId="{4ED94D3F-AF29-450F-B3BE-06324026BE80}" srcOrd="0" destOrd="0" presId="urn:microsoft.com/office/officeart/2005/8/layout/hierarchy2"/>
    <dgm:cxn modelId="{B0F01348-1E5B-4EE7-B4EE-369214953522}" type="presParOf" srcId="{7D83FA76-9832-4F0D-9692-CA765FC021AE}" destId="{F9BD6298-12D5-4F0D-8D37-91374CCC1F1E}" srcOrd="5" destOrd="0" presId="urn:microsoft.com/office/officeart/2005/8/layout/hierarchy2"/>
    <dgm:cxn modelId="{EF658C8F-12FE-4E7D-BD2B-89B137FE4333}" type="presParOf" srcId="{F9BD6298-12D5-4F0D-8D37-91374CCC1F1E}" destId="{7A783DDD-BB25-4A78-A220-663E079D31C5}" srcOrd="0" destOrd="0" presId="urn:microsoft.com/office/officeart/2005/8/layout/hierarchy2"/>
    <dgm:cxn modelId="{FC418F7A-906D-4BA3-AB43-CE7317583BA5}" type="presParOf" srcId="{F9BD6298-12D5-4F0D-8D37-91374CCC1F1E}" destId="{0EF8DA7D-978E-4DC4-A7DF-9BFE7EF12BE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4DD9A-E29C-4B58-A4BF-DE21AE12398C}">
      <dsp:nvSpPr>
        <dsp:cNvPr id="0" name=""/>
        <dsp:cNvSpPr/>
      </dsp:nvSpPr>
      <dsp:spPr>
        <a:xfrm>
          <a:off x="1519378" y="771"/>
          <a:ext cx="2492241" cy="14953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Активная</a:t>
          </a:r>
          <a:endParaRPr lang="ru-RU" sz="2800" kern="1200" dirty="0"/>
        </a:p>
      </dsp:txBody>
      <dsp:txXfrm>
        <a:off x="1519378" y="771"/>
        <a:ext cx="2492241" cy="1495344"/>
      </dsp:txXfrm>
    </dsp:sp>
    <dsp:sp modelId="{2CB2BB86-C4D8-4474-8FAF-320183B283D8}">
      <dsp:nvSpPr>
        <dsp:cNvPr id="0" name=""/>
        <dsp:cNvSpPr/>
      </dsp:nvSpPr>
      <dsp:spPr>
        <a:xfrm>
          <a:off x="4260843" y="771"/>
          <a:ext cx="2492241" cy="149534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Суммирующая</a:t>
          </a:r>
          <a:endParaRPr lang="ru-RU" sz="2800" kern="1200" dirty="0"/>
        </a:p>
      </dsp:txBody>
      <dsp:txXfrm>
        <a:off x="4260843" y="771"/>
        <a:ext cx="2492241" cy="14953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A98468-506A-40F6-865A-20A0D78BE0F2}">
      <dsp:nvSpPr>
        <dsp:cNvPr id="0" name=""/>
        <dsp:cNvSpPr/>
      </dsp:nvSpPr>
      <dsp:spPr>
        <a:xfrm>
          <a:off x="4118" y="0"/>
          <a:ext cx="3962102" cy="4525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Традиционный</a:t>
          </a:r>
          <a:endParaRPr lang="ru-RU" sz="4400" kern="1200" dirty="0"/>
        </a:p>
      </dsp:txBody>
      <dsp:txXfrm>
        <a:off x="4118" y="0"/>
        <a:ext cx="3962102" cy="1357788"/>
      </dsp:txXfrm>
    </dsp:sp>
    <dsp:sp modelId="{B8B3C2BE-6DA6-478C-9B14-02A9E1A2D1FA}">
      <dsp:nvSpPr>
        <dsp:cNvPr id="0" name=""/>
        <dsp:cNvSpPr/>
      </dsp:nvSpPr>
      <dsp:spPr>
        <a:xfrm>
          <a:off x="400329" y="1404122"/>
          <a:ext cx="3169681" cy="8891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Объект – знания и навыки</a:t>
          </a:r>
          <a:endParaRPr lang="ru-RU" sz="1800" kern="1200" dirty="0"/>
        </a:p>
      </dsp:txBody>
      <dsp:txXfrm>
        <a:off x="426372" y="1430165"/>
        <a:ext cx="3117595" cy="837084"/>
      </dsp:txXfrm>
    </dsp:sp>
    <dsp:sp modelId="{34B687B6-8E7C-4C64-BC0E-E26234596778}">
      <dsp:nvSpPr>
        <dsp:cNvPr id="0" name=""/>
        <dsp:cNvSpPr/>
      </dsp:nvSpPr>
      <dsp:spPr>
        <a:xfrm>
          <a:off x="400329" y="2384141"/>
          <a:ext cx="3169681" cy="8891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Субъект - преподаватель</a:t>
          </a:r>
          <a:endParaRPr lang="ru-RU" sz="1800" kern="1200" dirty="0"/>
        </a:p>
      </dsp:txBody>
      <dsp:txXfrm>
        <a:off x="426372" y="2410184"/>
        <a:ext cx="3117595" cy="837084"/>
      </dsp:txXfrm>
    </dsp:sp>
    <dsp:sp modelId="{5AFF1C1E-AD99-44D7-A1DA-0EE3813E0907}">
      <dsp:nvSpPr>
        <dsp:cNvPr id="0" name=""/>
        <dsp:cNvSpPr/>
      </dsp:nvSpPr>
      <dsp:spPr>
        <a:xfrm>
          <a:off x="400329" y="3410106"/>
          <a:ext cx="3169681" cy="8891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Процедура – сравнение с эталоном</a:t>
          </a:r>
          <a:endParaRPr lang="ru-RU" sz="1800" kern="1200" dirty="0"/>
        </a:p>
      </dsp:txBody>
      <dsp:txXfrm>
        <a:off x="426372" y="3436149"/>
        <a:ext cx="3117595" cy="837084"/>
      </dsp:txXfrm>
    </dsp:sp>
    <dsp:sp modelId="{95D1946C-3CFF-497C-BA3F-4EF435CBA709}">
      <dsp:nvSpPr>
        <dsp:cNvPr id="0" name=""/>
        <dsp:cNvSpPr/>
      </dsp:nvSpPr>
      <dsp:spPr>
        <a:xfrm>
          <a:off x="4263378" y="0"/>
          <a:ext cx="3962102" cy="4525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Активный</a:t>
          </a:r>
          <a:endParaRPr lang="ru-RU" sz="4400" kern="1200" dirty="0"/>
        </a:p>
      </dsp:txBody>
      <dsp:txXfrm>
        <a:off x="4263378" y="0"/>
        <a:ext cx="3962102" cy="1357788"/>
      </dsp:txXfrm>
    </dsp:sp>
    <dsp:sp modelId="{2779E40A-B637-429E-A5C6-2869E08EBB5C}">
      <dsp:nvSpPr>
        <dsp:cNvPr id="0" name=""/>
        <dsp:cNvSpPr/>
      </dsp:nvSpPr>
      <dsp:spPr>
        <a:xfrm>
          <a:off x="4659589" y="1358175"/>
          <a:ext cx="3169681" cy="8891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Объект – результаты работы</a:t>
          </a:r>
          <a:endParaRPr lang="ru-RU" sz="1800" kern="1200" dirty="0"/>
        </a:p>
      </dsp:txBody>
      <dsp:txXfrm>
        <a:off x="4685632" y="1384218"/>
        <a:ext cx="3117595" cy="837084"/>
      </dsp:txXfrm>
    </dsp:sp>
    <dsp:sp modelId="{3B2AA94B-BE6D-479D-9A90-E34065901AA0}">
      <dsp:nvSpPr>
        <dsp:cNvPr id="0" name=""/>
        <dsp:cNvSpPr/>
      </dsp:nvSpPr>
      <dsp:spPr>
        <a:xfrm>
          <a:off x="4659589" y="2384141"/>
          <a:ext cx="3169681" cy="8891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Субъект –  кто угодно</a:t>
          </a:r>
          <a:endParaRPr lang="ru-RU" sz="1800" kern="1200" dirty="0"/>
        </a:p>
      </dsp:txBody>
      <dsp:txXfrm>
        <a:off x="4685632" y="2410184"/>
        <a:ext cx="3117595" cy="837084"/>
      </dsp:txXfrm>
    </dsp:sp>
    <dsp:sp modelId="{29F7D78E-E47A-487D-91E3-82ACE5DB2384}">
      <dsp:nvSpPr>
        <dsp:cNvPr id="0" name=""/>
        <dsp:cNvSpPr/>
      </dsp:nvSpPr>
      <dsp:spPr>
        <a:xfrm>
          <a:off x="4659589" y="3410106"/>
          <a:ext cx="3169681" cy="8891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Процедура – сравнение с эталоном и уровнем на старте</a:t>
          </a:r>
          <a:endParaRPr lang="ru-RU" sz="1800" kern="1200" dirty="0"/>
        </a:p>
      </dsp:txBody>
      <dsp:txXfrm>
        <a:off x="4685632" y="3436149"/>
        <a:ext cx="3117595" cy="8370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329C1-2B82-4A4C-9107-D2575AF3B7FF}">
      <dsp:nvSpPr>
        <dsp:cNvPr id="0" name=""/>
        <dsp:cNvSpPr/>
      </dsp:nvSpPr>
      <dsp:spPr>
        <a:xfrm>
          <a:off x="4359" y="764132"/>
          <a:ext cx="2997696" cy="29976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Занятие</a:t>
          </a:r>
          <a:endParaRPr lang="ru-RU" sz="3600" kern="1200" dirty="0"/>
        </a:p>
      </dsp:txBody>
      <dsp:txXfrm>
        <a:off x="150694" y="910467"/>
        <a:ext cx="2705026" cy="2705026"/>
      </dsp:txXfrm>
    </dsp:sp>
    <dsp:sp modelId="{40A7EF20-93CD-4EA5-B579-3CD6A51785AF}">
      <dsp:nvSpPr>
        <dsp:cNvPr id="0" name=""/>
        <dsp:cNvSpPr/>
      </dsp:nvSpPr>
      <dsp:spPr>
        <a:xfrm>
          <a:off x="3245468" y="1393649"/>
          <a:ext cx="1738663" cy="173866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3475928" y="1751814"/>
        <a:ext cx="1277743" cy="1022333"/>
      </dsp:txXfrm>
    </dsp:sp>
    <dsp:sp modelId="{7EE286EA-085E-40AF-9C25-8F8232873521}">
      <dsp:nvSpPr>
        <dsp:cNvPr id="0" name=""/>
        <dsp:cNvSpPr/>
      </dsp:nvSpPr>
      <dsp:spPr>
        <a:xfrm>
          <a:off x="5227544" y="764132"/>
          <a:ext cx="2997696" cy="29976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ЛЮБОЕ учебное мероприятие</a:t>
          </a:r>
          <a:endParaRPr lang="ru-RU" sz="3600" kern="1200" dirty="0"/>
        </a:p>
      </dsp:txBody>
      <dsp:txXfrm>
        <a:off x="5373879" y="910467"/>
        <a:ext cx="2705026" cy="27050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34780-2B55-467E-BDDB-C76BC9F3461C}">
      <dsp:nvSpPr>
        <dsp:cNvPr id="0" name=""/>
        <dsp:cNvSpPr/>
      </dsp:nvSpPr>
      <dsp:spPr>
        <a:xfrm>
          <a:off x="0" y="46640"/>
          <a:ext cx="3312368" cy="6715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6.Оценка</a:t>
          </a:r>
          <a:endParaRPr lang="ru-RU" sz="2800" kern="1200" dirty="0"/>
        </a:p>
      </dsp:txBody>
      <dsp:txXfrm>
        <a:off x="32784" y="79424"/>
        <a:ext cx="3246800" cy="606012"/>
      </dsp:txXfrm>
    </dsp:sp>
    <dsp:sp modelId="{DB043FD9-52FA-401C-BF6B-701AB95C71E0}">
      <dsp:nvSpPr>
        <dsp:cNvPr id="0" name=""/>
        <dsp:cNvSpPr/>
      </dsp:nvSpPr>
      <dsp:spPr>
        <a:xfrm>
          <a:off x="0" y="798861"/>
          <a:ext cx="3312368" cy="6715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5. Синтез</a:t>
          </a:r>
          <a:endParaRPr lang="ru-RU" sz="2800" kern="1200" dirty="0"/>
        </a:p>
      </dsp:txBody>
      <dsp:txXfrm>
        <a:off x="32784" y="831645"/>
        <a:ext cx="3246800" cy="606012"/>
      </dsp:txXfrm>
    </dsp:sp>
    <dsp:sp modelId="{665FC5C6-6084-48B6-827F-2DDEB2306063}">
      <dsp:nvSpPr>
        <dsp:cNvPr id="0" name=""/>
        <dsp:cNvSpPr/>
      </dsp:nvSpPr>
      <dsp:spPr>
        <a:xfrm>
          <a:off x="0" y="1551081"/>
          <a:ext cx="3312368" cy="6715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4. Анализ</a:t>
          </a:r>
          <a:endParaRPr lang="ru-RU" sz="2800" kern="1200" dirty="0"/>
        </a:p>
      </dsp:txBody>
      <dsp:txXfrm>
        <a:off x="32784" y="1583865"/>
        <a:ext cx="3246800" cy="606012"/>
      </dsp:txXfrm>
    </dsp:sp>
    <dsp:sp modelId="{A097FF5C-93BB-4DE3-A714-BDC2788A051B}">
      <dsp:nvSpPr>
        <dsp:cNvPr id="0" name=""/>
        <dsp:cNvSpPr/>
      </dsp:nvSpPr>
      <dsp:spPr>
        <a:xfrm>
          <a:off x="0" y="2303301"/>
          <a:ext cx="3312368" cy="6715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3. Применение</a:t>
          </a:r>
          <a:endParaRPr lang="ru-RU" sz="2800" kern="1200" dirty="0"/>
        </a:p>
      </dsp:txBody>
      <dsp:txXfrm>
        <a:off x="32784" y="2336085"/>
        <a:ext cx="3246800" cy="606012"/>
      </dsp:txXfrm>
    </dsp:sp>
    <dsp:sp modelId="{F4BD62E3-EE50-4779-B02C-6D5D78C60A2D}">
      <dsp:nvSpPr>
        <dsp:cNvPr id="0" name=""/>
        <dsp:cNvSpPr/>
      </dsp:nvSpPr>
      <dsp:spPr>
        <a:xfrm>
          <a:off x="0" y="3055521"/>
          <a:ext cx="3312368" cy="6715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2. Понимание</a:t>
          </a:r>
          <a:endParaRPr lang="ru-RU" sz="2800" kern="1200" dirty="0"/>
        </a:p>
      </dsp:txBody>
      <dsp:txXfrm>
        <a:off x="32784" y="3088305"/>
        <a:ext cx="3246800" cy="606012"/>
      </dsp:txXfrm>
    </dsp:sp>
    <dsp:sp modelId="{A289B6DD-D939-48AB-A20D-12488448DECD}">
      <dsp:nvSpPr>
        <dsp:cNvPr id="0" name=""/>
        <dsp:cNvSpPr/>
      </dsp:nvSpPr>
      <dsp:spPr>
        <a:xfrm>
          <a:off x="0" y="3807740"/>
          <a:ext cx="3312368" cy="6715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1. Знание</a:t>
          </a:r>
          <a:endParaRPr lang="ru-RU" sz="2800" kern="1200" dirty="0"/>
        </a:p>
      </dsp:txBody>
      <dsp:txXfrm>
        <a:off x="32784" y="3840524"/>
        <a:ext cx="3246800" cy="6060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5C71A-6110-450B-ACBB-05993617B271}">
      <dsp:nvSpPr>
        <dsp:cNvPr id="0" name=""/>
        <dsp:cNvSpPr/>
      </dsp:nvSpPr>
      <dsp:spPr>
        <a:xfrm>
          <a:off x="826405" y="1577898"/>
          <a:ext cx="2740328" cy="13701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Цель</a:t>
          </a:r>
          <a:r>
            <a:rPr lang="ru-RU" sz="2000" kern="1200" dirty="0" smtClean="0"/>
            <a:t> – не опаздывать на работу</a:t>
          </a:r>
          <a:endParaRPr lang="ru-RU" sz="2000" kern="1200" dirty="0"/>
        </a:p>
      </dsp:txBody>
      <dsp:txXfrm>
        <a:off x="866536" y="1618029"/>
        <a:ext cx="2660066" cy="1289902"/>
      </dsp:txXfrm>
    </dsp:sp>
    <dsp:sp modelId="{A076BEE9-0744-4743-917D-D208B8F1BA39}">
      <dsp:nvSpPr>
        <dsp:cNvPr id="0" name=""/>
        <dsp:cNvSpPr/>
      </dsp:nvSpPr>
      <dsp:spPr>
        <a:xfrm rot="18289469">
          <a:off x="3155073" y="1447890"/>
          <a:ext cx="1919452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919452" y="272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4066813" y="1427150"/>
        <a:ext cx="95972" cy="95972"/>
      </dsp:txXfrm>
    </dsp:sp>
    <dsp:sp modelId="{39801201-20BF-419C-BA7F-4B53E0B9F636}">
      <dsp:nvSpPr>
        <dsp:cNvPr id="0" name=""/>
        <dsp:cNvSpPr/>
      </dsp:nvSpPr>
      <dsp:spPr>
        <a:xfrm>
          <a:off x="4662865" y="2209"/>
          <a:ext cx="2740328" cy="13701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Критерий успеха 1.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Я опаздываю на работу не чаще 1 раза в месяц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702996" y="42340"/>
        <a:ext cx="2660066" cy="1289902"/>
      </dsp:txXfrm>
    </dsp:sp>
    <dsp:sp modelId="{713124C5-2642-4487-A16F-F0C2F16ADF57}">
      <dsp:nvSpPr>
        <dsp:cNvPr id="0" name=""/>
        <dsp:cNvSpPr/>
      </dsp:nvSpPr>
      <dsp:spPr>
        <a:xfrm>
          <a:off x="3566734" y="2235734"/>
          <a:ext cx="109613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96131" y="272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87396" y="2235577"/>
        <a:ext cx="54806" cy="54806"/>
      </dsp:txXfrm>
    </dsp:sp>
    <dsp:sp modelId="{E0AC6ACE-282F-41E3-800D-5E023310AA71}">
      <dsp:nvSpPr>
        <dsp:cNvPr id="0" name=""/>
        <dsp:cNvSpPr/>
      </dsp:nvSpPr>
      <dsp:spPr>
        <a:xfrm>
          <a:off x="4662865" y="1577898"/>
          <a:ext cx="2740328" cy="13701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Критерий успеха 2.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Я опаздываю на работу не больше, чем на 5 минут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702996" y="1618029"/>
        <a:ext cx="2660066" cy="1289902"/>
      </dsp:txXfrm>
    </dsp:sp>
    <dsp:sp modelId="{9E09B17C-A553-4691-A3DE-91AD0F76D1BC}">
      <dsp:nvSpPr>
        <dsp:cNvPr id="0" name=""/>
        <dsp:cNvSpPr/>
      </dsp:nvSpPr>
      <dsp:spPr>
        <a:xfrm rot="3310531">
          <a:off x="3155073" y="3023579"/>
          <a:ext cx="1919452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919452" y="272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4066813" y="3002839"/>
        <a:ext cx="95972" cy="95972"/>
      </dsp:txXfrm>
    </dsp:sp>
    <dsp:sp modelId="{7A783DDD-BB25-4A78-A220-663E079D31C5}">
      <dsp:nvSpPr>
        <dsp:cNvPr id="0" name=""/>
        <dsp:cNvSpPr/>
      </dsp:nvSpPr>
      <dsp:spPr>
        <a:xfrm>
          <a:off x="4662865" y="3153587"/>
          <a:ext cx="2740328" cy="13701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Критерий успеха 3.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Я опаздываю только по уважительным причинам</a:t>
          </a:r>
          <a:endParaRPr lang="ru-RU" sz="2000" kern="1200" dirty="0"/>
        </a:p>
      </dsp:txBody>
      <dsp:txXfrm>
        <a:off x="4702996" y="3193718"/>
        <a:ext cx="2660066" cy="1289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C0AF4-5D80-4B96-8EA3-88626EDD6D59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43DA3-A77B-48CB-84E4-D9EE0C18B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679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5 минут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438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r>
              <a:rPr lang="ru-RU" baseline="0" dirty="0" smtClean="0"/>
              <a:t> минуты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487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 минута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028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 минута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426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r>
              <a:rPr lang="ru-RU" baseline="0" dirty="0" smtClean="0"/>
              <a:t> минуты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056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 минута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026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5 минут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716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5 минут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636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 минуты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007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baseline="0" dirty="0" smtClean="0"/>
              <a:t> минута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239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 минута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777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 минуты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43DA3-A77B-48CB-84E4-D9EE0C18B12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930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132856"/>
            <a:ext cx="9144000" cy="2088232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4241014"/>
            <a:ext cx="9144000" cy="2088232"/>
          </a:xfrm>
          <a:prstGeom prst="rect">
            <a:avLst/>
          </a:prstGeom>
          <a:solidFill>
            <a:srgbClr val="A12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2582399"/>
            <a:ext cx="5326360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4338174"/>
            <a:ext cx="561662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V="1">
            <a:off x="0" y="6345324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/>
        </p:nvSpPr>
        <p:spPr>
          <a:xfrm flipH="1" flipV="1">
            <a:off x="8316416" y="1916832"/>
            <a:ext cx="827584" cy="792088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93" y="548680"/>
            <a:ext cx="2666963" cy="864096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132856"/>
            <a:ext cx="9144000" cy="2088232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4241014"/>
            <a:ext cx="9144000" cy="2088232"/>
          </a:xfrm>
          <a:prstGeom prst="rect">
            <a:avLst/>
          </a:prstGeom>
          <a:solidFill>
            <a:srgbClr val="A12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 userDrawn="1"/>
        </p:nvSpPr>
        <p:spPr>
          <a:xfrm flipV="1">
            <a:off x="0" y="6345324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 userDrawn="1"/>
        </p:nvSpPr>
        <p:spPr>
          <a:xfrm flipH="1" flipV="1">
            <a:off x="8316416" y="1916832"/>
            <a:ext cx="827584" cy="792088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93" y="548680"/>
            <a:ext cx="2666963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32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915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221088"/>
            <a:ext cx="7772400" cy="1224136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A12238"/>
                </a:solidFill>
                <a:latin typeface="Franklin Gothic Demi" panose="020B07030201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2276872"/>
            <a:ext cx="9144000" cy="1800200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V="1">
            <a:off x="0" y="4077072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H="1" flipV="1">
            <a:off x="8316416" y="198884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384884"/>
            <a:ext cx="8229600" cy="1571564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2276872"/>
            <a:ext cx="9144000" cy="1800200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V="1">
            <a:off x="0" y="4077072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/>
          <p:cNvSpPr/>
          <p:nvPr userDrawn="1"/>
        </p:nvSpPr>
        <p:spPr>
          <a:xfrm flipH="1" flipV="1">
            <a:off x="8316416" y="198884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968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8335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8335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964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15617"/>
            <a:ext cx="8273008" cy="23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Объект 2"/>
          <p:cNvSpPr>
            <a:spLocks noGrp="1"/>
          </p:cNvSpPr>
          <p:nvPr>
            <p:ph sz="half" idx="10"/>
          </p:nvPr>
        </p:nvSpPr>
        <p:spPr>
          <a:xfrm>
            <a:off x="457200" y="4192489"/>
            <a:ext cx="8273008" cy="23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47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90278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12238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3004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90278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12238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3004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ый треугольник 15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040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/>
          <p:cNvSpPr/>
          <p:nvPr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97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7241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221088"/>
            <a:ext cx="7772400" cy="1224136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A12238"/>
                </a:solidFill>
                <a:latin typeface="Franklin Gothic Demi" panose="020B07030201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2276872"/>
            <a:ext cx="9144000" cy="1800200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 userDrawn="1"/>
        </p:nvSpPr>
        <p:spPr>
          <a:xfrm flipV="1">
            <a:off x="0" y="4077072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 userDrawn="1"/>
        </p:nvSpPr>
        <p:spPr>
          <a:xfrm flipH="1" flipV="1">
            <a:off x="8316416" y="198884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384884"/>
            <a:ext cx="8229600" cy="1571564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968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8335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8335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964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15617"/>
            <a:ext cx="8273008" cy="23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Объект 2"/>
          <p:cNvSpPr>
            <a:spLocks noGrp="1"/>
          </p:cNvSpPr>
          <p:nvPr>
            <p:ph sz="half" idx="10"/>
          </p:nvPr>
        </p:nvSpPr>
        <p:spPr>
          <a:xfrm>
            <a:off x="457200" y="4192489"/>
            <a:ext cx="8273008" cy="23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47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90278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12238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3004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90278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12238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3004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040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224644"/>
            <a:ext cx="9144000" cy="1044116"/>
          </a:xfrm>
          <a:prstGeom prst="rect">
            <a:avLst/>
          </a:prstGeom>
          <a:solidFill>
            <a:srgbClr val="C32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/>
          <p:cNvSpPr/>
          <p:nvPr userDrawn="1"/>
        </p:nvSpPr>
        <p:spPr>
          <a:xfrm flipV="1">
            <a:off x="0" y="1268760"/>
            <a:ext cx="539552" cy="504056"/>
          </a:xfrm>
          <a:prstGeom prst="rtTriangle">
            <a:avLst/>
          </a:prstGeom>
          <a:solidFill>
            <a:srgbClr val="7D2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 userDrawn="1"/>
        </p:nvSpPr>
        <p:spPr>
          <a:xfrm flipH="1" flipV="1">
            <a:off x="8316416" y="8620"/>
            <a:ext cx="827584" cy="792088"/>
          </a:xfrm>
          <a:prstGeom prst="rtTriangle">
            <a:avLst/>
          </a:prstGeom>
          <a:solidFill>
            <a:srgbClr val="E85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103150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97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9EE76-C2DC-438F-B506-B5C5144D03F4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5BDDF-13E6-4D19-9E10-BC633380A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20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51" r:id="rId9"/>
    <p:sldLayoutId id="2147483652" r:id="rId10"/>
    <p:sldLayoutId id="2147483656" r:id="rId11"/>
    <p:sldLayoutId id="2147483653" r:id="rId12"/>
    <p:sldLayoutId id="2147483654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A12238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3204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aacenka.by/?p=7540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Активная оценка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</a:t>
            </a:r>
            <a:r>
              <a:rPr lang="en-US" dirty="0" smtClean="0"/>
              <a:t>eLearning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Мастер-класс Елены Локтевой</a:t>
            </a:r>
          </a:p>
          <a:p>
            <a:r>
              <a:rPr lang="ru-RU" dirty="0" smtClean="0"/>
              <a:t>30.07.2015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0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Когда такое происходит?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17"/>
          <a:stretch/>
        </p:blipFill>
        <p:spPr>
          <a:xfrm>
            <a:off x="2987824" y="1600619"/>
            <a:ext cx="4752528" cy="5268271"/>
          </a:xfrm>
          <a:prstGeom prst="rect">
            <a:avLst/>
          </a:prstGeom>
          <a:effectLst>
            <a:outerShdw blurRad="50800" dist="38100" dir="2700000" algn="tl">
              <a:prstClr val="black">
                <a:alpha val="40000"/>
              </a:prstClr>
            </a:outerShdw>
          </a:effectLst>
        </p:spPr>
      </p:pic>
      <p:sp>
        <p:nvSpPr>
          <p:cNvPr id="14" name="Скругленная прямоугольная выноска 13"/>
          <p:cNvSpPr/>
          <p:nvPr/>
        </p:nvSpPr>
        <p:spPr>
          <a:xfrm flipV="1">
            <a:off x="1475656" y="4005064"/>
            <a:ext cx="6528018" cy="2520280"/>
          </a:xfrm>
          <a:custGeom>
            <a:avLst/>
            <a:gdLst>
              <a:gd name="connsiteX0" fmla="*/ 0 w 5472608"/>
              <a:gd name="connsiteY0" fmla="*/ 456060 h 2736304"/>
              <a:gd name="connsiteX1" fmla="*/ 456060 w 5472608"/>
              <a:gd name="connsiteY1" fmla="*/ 0 h 2736304"/>
              <a:gd name="connsiteX2" fmla="*/ 3192355 w 5472608"/>
              <a:gd name="connsiteY2" fmla="*/ 0 h 2736304"/>
              <a:gd name="connsiteX3" fmla="*/ 3192355 w 5472608"/>
              <a:gd name="connsiteY3" fmla="*/ 0 h 2736304"/>
              <a:gd name="connsiteX4" fmla="*/ 4560507 w 5472608"/>
              <a:gd name="connsiteY4" fmla="*/ 0 h 2736304"/>
              <a:gd name="connsiteX5" fmla="*/ 5016548 w 5472608"/>
              <a:gd name="connsiteY5" fmla="*/ 0 h 2736304"/>
              <a:gd name="connsiteX6" fmla="*/ 5472608 w 5472608"/>
              <a:gd name="connsiteY6" fmla="*/ 456060 h 2736304"/>
              <a:gd name="connsiteX7" fmla="*/ 5472608 w 5472608"/>
              <a:gd name="connsiteY7" fmla="*/ 1596177 h 2736304"/>
              <a:gd name="connsiteX8" fmla="*/ 5472608 w 5472608"/>
              <a:gd name="connsiteY8" fmla="*/ 1596177 h 2736304"/>
              <a:gd name="connsiteX9" fmla="*/ 5472608 w 5472608"/>
              <a:gd name="connsiteY9" fmla="*/ 2280253 h 2736304"/>
              <a:gd name="connsiteX10" fmla="*/ 5472608 w 5472608"/>
              <a:gd name="connsiteY10" fmla="*/ 2280244 h 2736304"/>
              <a:gd name="connsiteX11" fmla="*/ 5016548 w 5472608"/>
              <a:gd name="connsiteY11" fmla="*/ 2736304 h 2736304"/>
              <a:gd name="connsiteX12" fmla="*/ 4560507 w 5472608"/>
              <a:gd name="connsiteY12" fmla="*/ 2736304 h 2736304"/>
              <a:gd name="connsiteX13" fmla="*/ 2776747 w 5472608"/>
              <a:gd name="connsiteY13" fmla="*/ 3048708 h 2736304"/>
              <a:gd name="connsiteX14" fmla="*/ 3192355 w 5472608"/>
              <a:gd name="connsiteY14" fmla="*/ 2736304 h 2736304"/>
              <a:gd name="connsiteX15" fmla="*/ 456060 w 5472608"/>
              <a:gd name="connsiteY15" fmla="*/ 2736304 h 2736304"/>
              <a:gd name="connsiteX16" fmla="*/ 0 w 5472608"/>
              <a:gd name="connsiteY16" fmla="*/ 2280244 h 2736304"/>
              <a:gd name="connsiteX17" fmla="*/ 0 w 5472608"/>
              <a:gd name="connsiteY17" fmla="*/ 2280253 h 2736304"/>
              <a:gd name="connsiteX18" fmla="*/ 0 w 5472608"/>
              <a:gd name="connsiteY18" fmla="*/ 1596177 h 2736304"/>
              <a:gd name="connsiteX19" fmla="*/ 0 w 5472608"/>
              <a:gd name="connsiteY19" fmla="*/ 1596177 h 2736304"/>
              <a:gd name="connsiteX20" fmla="*/ 0 w 5472608"/>
              <a:gd name="connsiteY20" fmla="*/ 456060 h 2736304"/>
              <a:gd name="connsiteX0" fmla="*/ 0 w 5472608"/>
              <a:gd name="connsiteY0" fmla="*/ 456060 h 3048708"/>
              <a:gd name="connsiteX1" fmla="*/ 456060 w 5472608"/>
              <a:gd name="connsiteY1" fmla="*/ 0 h 3048708"/>
              <a:gd name="connsiteX2" fmla="*/ 3192355 w 5472608"/>
              <a:gd name="connsiteY2" fmla="*/ 0 h 3048708"/>
              <a:gd name="connsiteX3" fmla="*/ 3192355 w 5472608"/>
              <a:gd name="connsiteY3" fmla="*/ 0 h 3048708"/>
              <a:gd name="connsiteX4" fmla="*/ 4560507 w 5472608"/>
              <a:gd name="connsiteY4" fmla="*/ 0 h 3048708"/>
              <a:gd name="connsiteX5" fmla="*/ 5016548 w 5472608"/>
              <a:gd name="connsiteY5" fmla="*/ 0 h 3048708"/>
              <a:gd name="connsiteX6" fmla="*/ 5472608 w 5472608"/>
              <a:gd name="connsiteY6" fmla="*/ 456060 h 3048708"/>
              <a:gd name="connsiteX7" fmla="*/ 5472608 w 5472608"/>
              <a:gd name="connsiteY7" fmla="*/ 1596177 h 3048708"/>
              <a:gd name="connsiteX8" fmla="*/ 5472608 w 5472608"/>
              <a:gd name="connsiteY8" fmla="*/ 1596177 h 3048708"/>
              <a:gd name="connsiteX9" fmla="*/ 5472608 w 5472608"/>
              <a:gd name="connsiteY9" fmla="*/ 2280253 h 3048708"/>
              <a:gd name="connsiteX10" fmla="*/ 5472608 w 5472608"/>
              <a:gd name="connsiteY10" fmla="*/ 2280244 h 3048708"/>
              <a:gd name="connsiteX11" fmla="*/ 5016548 w 5472608"/>
              <a:gd name="connsiteY11" fmla="*/ 2736304 h 3048708"/>
              <a:gd name="connsiteX12" fmla="*/ 3882590 w 5472608"/>
              <a:gd name="connsiteY12" fmla="*/ 2752069 h 3048708"/>
              <a:gd name="connsiteX13" fmla="*/ 2776747 w 5472608"/>
              <a:gd name="connsiteY13" fmla="*/ 3048708 h 3048708"/>
              <a:gd name="connsiteX14" fmla="*/ 3192355 w 5472608"/>
              <a:gd name="connsiteY14" fmla="*/ 2736304 h 3048708"/>
              <a:gd name="connsiteX15" fmla="*/ 456060 w 5472608"/>
              <a:gd name="connsiteY15" fmla="*/ 2736304 h 3048708"/>
              <a:gd name="connsiteX16" fmla="*/ 0 w 5472608"/>
              <a:gd name="connsiteY16" fmla="*/ 2280244 h 3048708"/>
              <a:gd name="connsiteX17" fmla="*/ 0 w 5472608"/>
              <a:gd name="connsiteY17" fmla="*/ 2280253 h 3048708"/>
              <a:gd name="connsiteX18" fmla="*/ 0 w 5472608"/>
              <a:gd name="connsiteY18" fmla="*/ 1596177 h 3048708"/>
              <a:gd name="connsiteX19" fmla="*/ 0 w 5472608"/>
              <a:gd name="connsiteY19" fmla="*/ 1596177 h 3048708"/>
              <a:gd name="connsiteX20" fmla="*/ 0 w 5472608"/>
              <a:gd name="connsiteY20" fmla="*/ 456060 h 30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72608" h="3048708">
                <a:moveTo>
                  <a:pt x="0" y="456060"/>
                </a:moveTo>
                <a:cubicBezTo>
                  <a:pt x="0" y="204185"/>
                  <a:pt x="204185" y="0"/>
                  <a:pt x="456060" y="0"/>
                </a:cubicBezTo>
                <a:lnTo>
                  <a:pt x="3192355" y="0"/>
                </a:lnTo>
                <a:lnTo>
                  <a:pt x="3192355" y="0"/>
                </a:lnTo>
                <a:lnTo>
                  <a:pt x="4560507" y="0"/>
                </a:lnTo>
                <a:lnTo>
                  <a:pt x="5016548" y="0"/>
                </a:lnTo>
                <a:cubicBezTo>
                  <a:pt x="5268423" y="0"/>
                  <a:pt x="5472608" y="204185"/>
                  <a:pt x="5472608" y="456060"/>
                </a:cubicBezTo>
                <a:lnTo>
                  <a:pt x="5472608" y="1596177"/>
                </a:lnTo>
                <a:lnTo>
                  <a:pt x="5472608" y="1596177"/>
                </a:lnTo>
                <a:lnTo>
                  <a:pt x="5472608" y="2280253"/>
                </a:lnTo>
                <a:lnTo>
                  <a:pt x="5472608" y="2280244"/>
                </a:lnTo>
                <a:cubicBezTo>
                  <a:pt x="5472608" y="2532119"/>
                  <a:pt x="5268423" y="2736304"/>
                  <a:pt x="5016548" y="2736304"/>
                </a:cubicBezTo>
                <a:lnTo>
                  <a:pt x="3882590" y="2752069"/>
                </a:lnTo>
                <a:lnTo>
                  <a:pt x="2776747" y="3048708"/>
                </a:lnTo>
                <a:lnTo>
                  <a:pt x="3192355" y="2736304"/>
                </a:lnTo>
                <a:lnTo>
                  <a:pt x="456060" y="2736304"/>
                </a:lnTo>
                <a:cubicBezTo>
                  <a:pt x="204185" y="2736304"/>
                  <a:pt x="0" y="2532119"/>
                  <a:pt x="0" y="2280244"/>
                </a:cubicBezTo>
                <a:lnTo>
                  <a:pt x="0" y="2280253"/>
                </a:lnTo>
                <a:lnTo>
                  <a:pt x="0" y="1596177"/>
                </a:lnTo>
                <a:lnTo>
                  <a:pt x="0" y="1596177"/>
                </a:lnTo>
                <a:lnTo>
                  <a:pt x="0" y="45606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1619672" y="4234754"/>
            <a:ext cx="6480720" cy="229059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 dirty="0"/>
              <a:t>- У меня не </a:t>
            </a:r>
            <a:r>
              <a:rPr lang="ru-RU" sz="2400" dirty="0" smtClean="0"/>
              <a:t>получается</a:t>
            </a:r>
            <a:r>
              <a:rPr lang="en-US" sz="2400" dirty="0" smtClean="0"/>
              <a:t> </a:t>
            </a:r>
            <a:r>
              <a:rPr lang="ru-RU" sz="2400" dirty="0" smtClean="0"/>
              <a:t>управлять временем…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- Что именно не получается?</a:t>
            </a:r>
          </a:p>
          <a:p>
            <a:pPr marL="0" indent="0">
              <a:buNone/>
            </a:pPr>
            <a:r>
              <a:rPr lang="ru-RU" sz="2400" dirty="0"/>
              <a:t>- Ничего не получается</a:t>
            </a:r>
            <a:r>
              <a:rPr lang="ru-RU" sz="2400" dirty="0" smtClean="0"/>
              <a:t>…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79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Запишите название курса, который вы разрабатываете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Ваш курс?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688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выставляет оценки в этом курсе?</a:t>
            </a:r>
            <a:endParaRPr lang="ru-RU" dirty="0"/>
          </a:p>
        </p:txBody>
      </p:sp>
      <p:sp>
        <p:nvSpPr>
          <p:cNvPr id="4" name="Объект 2"/>
          <p:cNvSpPr>
            <a:spLocks noGrp="1"/>
          </p:cNvSpPr>
          <p:nvPr>
            <p:ph type="body" idx="1"/>
          </p:nvPr>
        </p:nvSpPr>
        <p:spPr>
          <a:xfrm>
            <a:off x="467544" y="4221088"/>
            <a:ext cx="7772400" cy="1224136"/>
          </a:xfrm>
        </p:spPr>
        <p:txBody>
          <a:bodyPr/>
          <a:lstStyle/>
          <a:p>
            <a:r>
              <a:rPr lang="ru-RU" dirty="0" smtClean="0"/>
              <a:t>Запишите в блокнот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89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Начертите таблицу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236177"/>
              </p:ext>
            </p:extLst>
          </p:nvPr>
        </p:nvGraphicFramePr>
        <p:xfrm>
          <a:off x="457200" y="2408272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Что?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Какой?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Когда?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14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Запишите в блокнот в столбец ЧТО?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оценивается?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9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Поставьте в столбце КАКОЙ?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Р – если это показатель результата обучения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 – если это показатель процесса обучения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 или процесс?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6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Запишите в столбце КОГДА, в какой момент и как обучаемый узнает, что и как будет оцениваться?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какой момент?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531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и когда он получает обратную связь</a:t>
            </a:r>
            <a:r>
              <a:rPr lang="ru-RU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80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Лирическое отступление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61" y="1855788"/>
            <a:ext cx="3848478" cy="4525962"/>
          </a:xfrm>
        </p:spPr>
      </p:pic>
    </p:spTree>
    <p:extLst>
      <p:ext uri="{BB962C8B-B14F-4D97-AF65-F5344CB8AC3E}">
        <p14:creationId xmlns:p14="http://schemas.microsoft.com/office/powerpoint/2010/main" val="266251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r>
              <a:rPr lang="ru-RU" dirty="0" smtClean="0"/>
              <a:t>С – старался</a:t>
            </a:r>
          </a:p>
          <a:p>
            <a:r>
              <a:rPr lang="ru-RU" dirty="0" smtClean="0"/>
              <a:t>Т – трудно</a:t>
            </a:r>
          </a:p>
          <a:p>
            <a:r>
              <a:rPr lang="ru-RU" dirty="0" smtClean="0"/>
              <a:t>И – интересно</a:t>
            </a:r>
          </a:p>
          <a:p>
            <a:r>
              <a:rPr lang="ru-RU" dirty="0" smtClean="0"/>
              <a:t>Х – хочу продолжать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 просто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61" y="1782763"/>
            <a:ext cx="3848478" cy="4525962"/>
          </a:xfrm>
        </p:spPr>
      </p:pic>
    </p:spTree>
    <p:extLst>
      <p:ext uri="{BB962C8B-B14F-4D97-AF65-F5344CB8AC3E}">
        <p14:creationId xmlns:p14="http://schemas.microsoft.com/office/powerpoint/2010/main" val="303080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1 классе!..</a:t>
            </a:r>
            <a:endParaRPr lang="ru-RU" dirty="0"/>
          </a:p>
        </p:txBody>
      </p:sp>
      <p:pic>
        <p:nvPicPr>
          <p:cNvPr id="1026" name="Picture 2" descr="http://www.mashamedved.tv/uploads/posts/2010-09/1283497337_masha_medved_11_vipusk.09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" y="1268760"/>
            <a:ext cx="9133154" cy="555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63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Начертите в блокноте, задайте подписи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Придумайте 3-4 линеечки для себя, любимого</a:t>
            </a:r>
            <a:r>
              <a:rPr lang="en-US" dirty="0" smtClean="0"/>
              <a:t>/</a:t>
            </a:r>
            <a:r>
              <a:rPr lang="ru-RU" dirty="0" smtClean="0"/>
              <a:t>любимой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07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3289050"/>
              </p:ext>
            </p:extLst>
          </p:nvPr>
        </p:nvGraphicFramePr>
        <p:xfrm>
          <a:off x="457200" y="1788096"/>
          <a:ext cx="8272463" cy="1496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Определимся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0"/>
          </p:nvPr>
        </p:nvSpPr>
        <p:spPr>
          <a:xfrm>
            <a:off x="457200" y="3789040"/>
            <a:ext cx="8273008" cy="233285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Активная оценка – это стратегия обучения, в рамках которой ученики имеют возможность:</a:t>
            </a:r>
          </a:p>
          <a:p>
            <a:pPr lvl="1"/>
            <a:r>
              <a:rPr lang="ru-RU" dirty="0" smtClean="0"/>
              <a:t>постоянно видеть и понимать свои успехи (и этому радоваться), ошибки (и работать над ними);</a:t>
            </a:r>
          </a:p>
          <a:p>
            <a:pPr lvl="1"/>
            <a:r>
              <a:rPr lang="ru-RU" dirty="0" smtClean="0"/>
              <a:t>владеть процедурами оценки, управлять собственным обучением</a:t>
            </a:r>
            <a:endParaRPr lang="ru-RU" dirty="0"/>
          </a:p>
        </p:txBody>
      </p:sp>
      <p:sp>
        <p:nvSpPr>
          <p:cNvPr id="8" name="TextBox 7">
            <a:hlinkClick r:id="rId7"/>
          </p:cNvPr>
          <p:cNvSpPr txBox="1"/>
          <p:nvPr/>
        </p:nvSpPr>
        <p:spPr>
          <a:xfrm>
            <a:off x="7644636" y="6237312"/>
            <a:ext cx="1103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7"/>
              </a:rPr>
              <a:t>Источник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31840" y="328498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80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34DD9A-E29C-4B58-A4BF-DE21AE1239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934DD9A-E29C-4B58-A4BF-DE21AE1239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B2BB86-C4D8-4474-8FAF-320183B28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2CB2BB86-C4D8-4474-8FAF-320183B283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783357"/>
            <a:ext cx="4906888" cy="4525963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"Мы </a:t>
            </a:r>
            <a:r>
              <a:rPr lang="ru-RU" dirty="0"/>
              <a:t>убеждены, что уровень А может быть достигнут 95% студентов в классе</a:t>
            </a:r>
            <a:r>
              <a:rPr lang="ru-RU" dirty="0"/>
              <a:t>. "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"</a:t>
            </a:r>
            <a:r>
              <a:rPr lang="ru-RU" dirty="0"/>
              <a:t>Мы постоянно задаемся таким вопросом: что такое лучший учитель для группы? Что такое лучший метод обучения для группы? Что такое лучший учебный материал для группы?"</a:t>
            </a:r>
            <a:r>
              <a:rPr lang="ru-RU" dirty="0" smtClean="0"/>
              <a:t> </a:t>
            </a:r>
            <a:endParaRPr lang="ru-RU" dirty="0" smtClean="0"/>
          </a:p>
          <a:p>
            <a:endParaRPr lang="ru-RU" dirty="0"/>
          </a:p>
          <a:p>
            <a:pPr marL="0" indent="0" algn="r">
              <a:buNone/>
            </a:pPr>
            <a:r>
              <a:rPr lang="ru-RU" sz="2000" i="1" dirty="0" err="1"/>
              <a:t>Бенжамин</a:t>
            </a:r>
            <a:r>
              <a:rPr lang="ru-RU" sz="2000" i="1" dirty="0"/>
              <a:t> </a:t>
            </a:r>
            <a:r>
              <a:rPr lang="ru-RU" sz="2000" i="1" dirty="0" err="1"/>
              <a:t>Блум</a:t>
            </a:r>
            <a:r>
              <a:rPr lang="ru-RU" sz="2000" i="1" dirty="0"/>
              <a:t> (</a:t>
            </a:r>
            <a:r>
              <a:rPr lang="ru-RU" sz="2000" i="1" dirty="0" err="1"/>
              <a:t>Benjamin</a:t>
            </a:r>
            <a:r>
              <a:rPr lang="ru-RU" sz="2000" i="1" dirty="0"/>
              <a:t> </a:t>
            </a:r>
            <a:r>
              <a:rPr lang="ru-RU" sz="2000" i="1" dirty="0" err="1"/>
              <a:t>Bloom</a:t>
            </a:r>
            <a:r>
              <a:rPr lang="ru-RU" sz="2000" i="1" dirty="0"/>
              <a:t>)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"</a:t>
            </a:r>
            <a:r>
              <a:rPr lang="ru-RU" sz="2000" i="1" dirty="0"/>
              <a:t>Обучение для мастерства"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далеком 1968-м…</a:t>
            </a:r>
            <a:endParaRPr lang="ru-RU" dirty="0"/>
          </a:p>
        </p:txBody>
      </p:sp>
      <p:pic>
        <p:nvPicPr>
          <p:cNvPr id="2052" name="Picture 4" descr="https://upload.wikimedia.org/wikipedia/ru/archive/1/1f/20091224115239!Bloom_Benjami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925">
            <a:off x="5941363" y="2446799"/>
            <a:ext cx="2552831" cy="3191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2247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Кому нужна мотивация?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e-BY" i="1" dirty="0" smtClean="0"/>
              <a:t>Парадокс заключается в том, что оценки мотивируют тех учеников, кому это меньше всего нужно, т.е. тех, кто хорошо учится. А </a:t>
            </a:r>
            <a:r>
              <a:rPr lang="be-BY" i="1" dirty="0" smtClean="0"/>
              <a:t>вот тех</a:t>
            </a:r>
            <a:r>
              <a:rPr lang="be-BY" i="1" dirty="0" smtClean="0"/>
              <a:t>, кого нужно мотивировать в первую очередь, поскольку они учатся плохо, оценки сдерживают и пугают</a:t>
            </a:r>
          </a:p>
          <a:p>
            <a:pPr marL="0" indent="0" algn="r">
              <a:buNone/>
            </a:pPr>
            <a:r>
              <a:rPr lang="be-BY" sz="1800" b="1" i="1" dirty="0" smtClean="0"/>
              <a:t/>
            </a:r>
            <a:br>
              <a:rPr lang="be-BY" sz="1800" b="1" i="1" dirty="0" smtClean="0"/>
            </a:br>
            <a:r>
              <a:rPr lang="be-BY" sz="1800" b="1" i="1" dirty="0" smtClean="0"/>
              <a:t>Martin </a:t>
            </a:r>
            <a:r>
              <a:rPr lang="be-BY" sz="1800" b="1" i="1" dirty="0"/>
              <a:t>V. Covington i Karen Manheim </a:t>
            </a:r>
            <a:r>
              <a:rPr lang="be-BY" sz="1800" b="1" i="1" dirty="0" smtClean="0"/>
              <a:t>Teel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12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Сравним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16506"/>
              </p:ext>
            </p:extLst>
          </p:nvPr>
        </p:nvGraphicFramePr>
        <p:xfrm>
          <a:off x="457200" y="185578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688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Договоримся!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061818"/>
              </p:ext>
            </p:extLst>
          </p:nvPr>
        </p:nvGraphicFramePr>
        <p:xfrm>
          <a:off x="457200" y="185578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69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97"/>
          <a:stretch/>
        </p:blipFill>
        <p:spPr>
          <a:xfrm flipH="1">
            <a:off x="2267743" y="1484784"/>
            <a:ext cx="3714551" cy="5365319"/>
          </a:xfrm>
          <a:prstGeom prst="rect">
            <a:avLst/>
          </a:prstGeom>
          <a:effectLst>
            <a:outerShdw blurRad="50800" dist="38100" dir="2700000" algn="tl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Элемент 1. Цель обучения</a:t>
            </a:r>
            <a:endParaRPr lang="ru-RU" dirty="0"/>
          </a:p>
        </p:txBody>
      </p:sp>
      <p:sp>
        <p:nvSpPr>
          <p:cNvPr id="5" name="Скругленная прямоугольная выноска 13"/>
          <p:cNvSpPr/>
          <p:nvPr/>
        </p:nvSpPr>
        <p:spPr>
          <a:xfrm flipV="1">
            <a:off x="2483768" y="3645025"/>
            <a:ext cx="4392488" cy="1584175"/>
          </a:xfrm>
          <a:custGeom>
            <a:avLst/>
            <a:gdLst>
              <a:gd name="connsiteX0" fmla="*/ 0 w 5472608"/>
              <a:gd name="connsiteY0" fmla="*/ 456060 h 2736304"/>
              <a:gd name="connsiteX1" fmla="*/ 456060 w 5472608"/>
              <a:gd name="connsiteY1" fmla="*/ 0 h 2736304"/>
              <a:gd name="connsiteX2" fmla="*/ 3192355 w 5472608"/>
              <a:gd name="connsiteY2" fmla="*/ 0 h 2736304"/>
              <a:gd name="connsiteX3" fmla="*/ 3192355 w 5472608"/>
              <a:gd name="connsiteY3" fmla="*/ 0 h 2736304"/>
              <a:gd name="connsiteX4" fmla="*/ 4560507 w 5472608"/>
              <a:gd name="connsiteY4" fmla="*/ 0 h 2736304"/>
              <a:gd name="connsiteX5" fmla="*/ 5016548 w 5472608"/>
              <a:gd name="connsiteY5" fmla="*/ 0 h 2736304"/>
              <a:gd name="connsiteX6" fmla="*/ 5472608 w 5472608"/>
              <a:gd name="connsiteY6" fmla="*/ 456060 h 2736304"/>
              <a:gd name="connsiteX7" fmla="*/ 5472608 w 5472608"/>
              <a:gd name="connsiteY7" fmla="*/ 1596177 h 2736304"/>
              <a:gd name="connsiteX8" fmla="*/ 5472608 w 5472608"/>
              <a:gd name="connsiteY8" fmla="*/ 1596177 h 2736304"/>
              <a:gd name="connsiteX9" fmla="*/ 5472608 w 5472608"/>
              <a:gd name="connsiteY9" fmla="*/ 2280253 h 2736304"/>
              <a:gd name="connsiteX10" fmla="*/ 5472608 w 5472608"/>
              <a:gd name="connsiteY10" fmla="*/ 2280244 h 2736304"/>
              <a:gd name="connsiteX11" fmla="*/ 5016548 w 5472608"/>
              <a:gd name="connsiteY11" fmla="*/ 2736304 h 2736304"/>
              <a:gd name="connsiteX12" fmla="*/ 4560507 w 5472608"/>
              <a:gd name="connsiteY12" fmla="*/ 2736304 h 2736304"/>
              <a:gd name="connsiteX13" fmla="*/ 2776747 w 5472608"/>
              <a:gd name="connsiteY13" fmla="*/ 3048708 h 2736304"/>
              <a:gd name="connsiteX14" fmla="*/ 3192355 w 5472608"/>
              <a:gd name="connsiteY14" fmla="*/ 2736304 h 2736304"/>
              <a:gd name="connsiteX15" fmla="*/ 456060 w 5472608"/>
              <a:gd name="connsiteY15" fmla="*/ 2736304 h 2736304"/>
              <a:gd name="connsiteX16" fmla="*/ 0 w 5472608"/>
              <a:gd name="connsiteY16" fmla="*/ 2280244 h 2736304"/>
              <a:gd name="connsiteX17" fmla="*/ 0 w 5472608"/>
              <a:gd name="connsiteY17" fmla="*/ 2280253 h 2736304"/>
              <a:gd name="connsiteX18" fmla="*/ 0 w 5472608"/>
              <a:gd name="connsiteY18" fmla="*/ 1596177 h 2736304"/>
              <a:gd name="connsiteX19" fmla="*/ 0 w 5472608"/>
              <a:gd name="connsiteY19" fmla="*/ 1596177 h 2736304"/>
              <a:gd name="connsiteX20" fmla="*/ 0 w 5472608"/>
              <a:gd name="connsiteY20" fmla="*/ 456060 h 2736304"/>
              <a:gd name="connsiteX0" fmla="*/ 0 w 5472608"/>
              <a:gd name="connsiteY0" fmla="*/ 456060 h 3048708"/>
              <a:gd name="connsiteX1" fmla="*/ 456060 w 5472608"/>
              <a:gd name="connsiteY1" fmla="*/ 0 h 3048708"/>
              <a:gd name="connsiteX2" fmla="*/ 3192355 w 5472608"/>
              <a:gd name="connsiteY2" fmla="*/ 0 h 3048708"/>
              <a:gd name="connsiteX3" fmla="*/ 3192355 w 5472608"/>
              <a:gd name="connsiteY3" fmla="*/ 0 h 3048708"/>
              <a:gd name="connsiteX4" fmla="*/ 4560507 w 5472608"/>
              <a:gd name="connsiteY4" fmla="*/ 0 h 3048708"/>
              <a:gd name="connsiteX5" fmla="*/ 5016548 w 5472608"/>
              <a:gd name="connsiteY5" fmla="*/ 0 h 3048708"/>
              <a:gd name="connsiteX6" fmla="*/ 5472608 w 5472608"/>
              <a:gd name="connsiteY6" fmla="*/ 456060 h 3048708"/>
              <a:gd name="connsiteX7" fmla="*/ 5472608 w 5472608"/>
              <a:gd name="connsiteY7" fmla="*/ 1596177 h 3048708"/>
              <a:gd name="connsiteX8" fmla="*/ 5472608 w 5472608"/>
              <a:gd name="connsiteY8" fmla="*/ 1596177 h 3048708"/>
              <a:gd name="connsiteX9" fmla="*/ 5472608 w 5472608"/>
              <a:gd name="connsiteY9" fmla="*/ 2280253 h 3048708"/>
              <a:gd name="connsiteX10" fmla="*/ 5472608 w 5472608"/>
              <a:gd name="connsiteY10" fmla="*/ 2280244 h 3048708"/>
              <a:gd name="connsiteX11" fmla="*/ 5016548 w 5472608"/>
              <a:gd name="connsiteY11" fmla="*/ 2736304 h 3048708"/>
              <a:gd name="connsiteX12" fmla="*/ 3882590 w 5472608"/>
              <a:gd name="connsiteY12" fmla="*/ 2752069 h 3048708"/>
              <a:gd name="connsiteX13" fmla="*/ 2776747 w 5472608"/>
              <a:gd name="connsiteY13" fmla="*/ 3048708 h 3048708"/>
              <a:gd name="connsiteX14" fmla="*/ 3192355 w 5472608"/>
              <a:gd name="connsiteY14" fmla="*/ 2736304 h 3048708"/>
              <a:gd name="connsiteX15" fmla="*/ 456060 w 5472608"/>
              <a:gd name="connsiteY15" fmla="*/ 2736304 h 3048708"/>
              <a:gd name="connsiteX16" fmla="*/ 0 w 5472608"/>
              <a:gd name="connsiteY16" fmla="*/ 2280244 h 3048708"/>
              <a:gd name="connsiteX17" fmla="*/ 0 w 5472608"/>
              <a:gd name="connsiteY17" fmla="*/ 2280253 h 3048708"/>
              <a:gd name="connsiteX18" fmla="*/ 0 w 5472608"/>
              <a:gd name="connsiteY18" fmla="*/ 1596177 h 3048708"/>
              <a:gd name="connsiteX19" fmla="*/ 0 w 5472608"/>
              <a:gd name="connsiteY19" fmla="*/ 1596177 h 3048708"/>
              <a:gd name="connsiteX20" fmla="*/ 0 w 5472608"/>
              <a:gd name="connsiteY20" fmla="*/ 456060 h 30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72608" h="3048708">
                <a:moveTo>
                  <a:pt x="0" y="456060"/>
                </a:moveTo>
                <a:cubicBezTo>
                  <a:pt x="0" y="204185"/>
                  <a:pt x="204185" y="0"/>
                  <a:pt x="456060" y="0"/>
                </a:cubicBezTo>
                <a:lnTo>
                  <a:pt x="3192355" y="0"/>
                </a:lnTo>
                <a:lnTo>
                  <a:pt x="3192355" y="0"/>
                </a:lnTo>
                <a:lnTo>
                  <a:pt x="4560507" y="0"/>
                </a:lnTo>
                <a:lnTo>
                  <a:pt x="5016548" y="0"/>
                </a:lnTo>
                <a:cubicBezTo>
                  <a:pt x="5268423" y="0"/>
                  <a:pt x="5472608" y="204185"/>
                  <a:pt x="5472608" y="456060"/>
                </a:cubicBezTo>
                <a:lnTo>
                  <a:pt x="5472608" y="1596177"/>
                </a:lnTo>
                <a:lnTo>
                  <a:pt x="5472608" y="1596177"/>
                </a:lnTo>
                <a:lnTo>
                  <a:pt x="5472608" y="2280253"/>
                </a:lnTo>
                <a:lnTo>
                  <a:pt x="5472608" y="2280244"/>
                </a:lnTo>
                <a:cubicBezTo>
                  <a:pt x="5472608" y="2532119"/>
                  <a:pt x="5268423" y="2736304"/>
                  <a:pt x="5016548" y="2736304"/>
                </a:cubicBezTo>
                <a:lnTo>
                  <a:pt x="3882590" y="2752069"/>
                </a:lnTo>
                <a:lnTo>
                  <a:pt x="2776747" y="3048708"/>
                </a:lnTo>
                <a:lnTo>
                  <a:pt x="3192355" y="2736304"/>
                </a:lnTo>
                <a:lnTo>
                  <a:pt x="456060" y="2736304"/>
                </a:lnTo>
                <a:cubicBezTo>
                  <a:pt x="204185" y="2736304"/>
                  <a:pt x="0" y="2532119"/>
                  <a:pt x="0" y="2280244"/>
                </a:cubicBezTo>
                <a:lnTo>
                  <a:pt x="0" y="2280253"/>
                </a:lnTo>
                <a:lnTo>
                  <a:pt x="0" y="1596177"/>
                </a:lnTo>
                <a:lnTo>
                  <a:pt x="0" y="1596177"/>
                </a:lnTo>
                <a:lnTo>
                  <a:pt x="0" y="45606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бъект 9"/>
          <p:cNvSpPr>
            <a:spLocks noGrp="1"/>
          </p:cNvSpPr>
          <p:nvPr>
            <p:ph idx="1"/>
          </p:nvPr>
        </p:nvSpPr>
        <p:spPr>
          <a:xfrm>
            <a:off x="2555776" y="3658042"/>
            <a:ext cx="4248472" cy="178653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Точно! Поставьте мне цель!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1019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6 уровней </a:t>
            </a:r>
            <a:r>
              <a:rPr lang="ru-RU" dirty="0" err="1" smtClean="0"/>
              <a:t>Блума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975767"/>
              </p:ext>
            </p:extLst>
          </p:nvPr>
        </p:nvGraphicFramePr>
        <p:xfrm>
          <a:off x="3779912" y="1855788"/>
          <a:ext cx="3312368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верх 7"/>
          <p:cNvSpPr/>
          <p:nvPr/>
        </p:nvSpPr>
        <p:spPr>
          <a:xfrm>
            <a:off x="2195736" y="1844824"/>
            <a:ext cx="1152128" cy="4608512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615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Элемент </a:t>
            </a:r>
            <a:r>
              <a:rPr lang="ru-RU" dirty="0" smtClean="0"/>
              <a:t>2. </a:t>
            </a:r>
            <a:r>
              <a:rPr lang="ru-RU" dirty="0" smtClean="0"/>
              <a:t>НАШТОБУЗУ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954940"/>
              </p:ext>
            </p:extLst>
          </p:nvPr>
        </p:nvGraphicFramePr>
        <p:xfrm>
          <a:off x="457200" y="185578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535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Запишите под целью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Ваши НАШТОБУЗУ?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7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предъявите в электронном курсе?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670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04"/>
          <a:stretch/>
        </p:blipFill>
        <p:spPr>
          <a:xfrm flipH="1">
            <a:off x="4716015" y="3212976"/>
            <a:ext cx="3037987" cy="3669366"/>
          </a:xfrm>
          <a:prstGeom prst="rect">
            <a:avLst/>
          </a:prstGeom>
          <a:effectLst>
            <a:outerShdw blurRad="50800" dist="38100" dir="2700000" algn="tl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Элемент 3. Обратная связь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8273008" cy="141156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Правило 1. </a:t>
            </a:r>
            <a:r>
              <a:rPr lang="ru-RU" sz="2400" dirty="0" smtClean="0"/>
              <a:t>Оцениваем текущие итоги работы, а не обучаемого!</a:t>
            </a:r>
          </a:p>
          <a:p>
            <a:r>
              <a:rPr lang="ru-RU" sz="2400" b="1" dirty="0" smtClean="0"/>
              <a:t>Правило 2</a:t>
            </a:r>
            <a:r>
              <a:rPr lang="ru-RU" sz="2400" dirty="0" smtClean="0"/>
              <a:t>. Обратная связь должна быть активной!</a:t>
            </a:r>
          </a:p>
          <a:p>
            <a:endParaRPr lang="ru-RU" sz="2400" dirty="0"/>
          </a:p>
        </p:txBody>
      </p:sp>
      <p:pic>
        <p:nvPicPr>
          <p:cNvPr id="19" name="Рисунок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6"/>
          <a:stretch>
            <a:fillRect/>
          </a:stretch>
        </p:blipFill>
        <p:spPr>
          <a:xfrm flipH="1">
            <a:off x="1331639" y="3070733"/>
            <a:ext cx="4696258" cy="3786832"/>
          </a:xfrm>
          <a:prstGeom prst="rect">
            <a:avLst/>
          </a:prstGeom>
          <a:effectLst>
            <a:outerShdw blurRad="50800" dist="38100" dir="2700000" algn="tl">
              <a:prstClr val="black">
                <a:alpha val="40000"/>
              </a:prstClr>
            </a:outerShdw>
          </a:effectLst>
        </p:spPr>
      </p:pic>
      <p:sp>
        <p:nvSpPr>
          <p:cNvPr id="15" name="Скругленная прямоугольная выноска 13"/>
          <p:cNvSpPr/>
          <p:nvPr/>
        </p:nvSpPr>
        <p:spPr>
          <a:xfrm flipV="1">
            <a:off x="1655675" y="4814494"/>
            <a:ext cx="4109995" cy="1494826"/>
          </a:xfrm>
          <a:custGeom>
            <a:avLst/>
            <a:gdLst>
              <a:gd name="connsiteX0" fmla="*/ 0 w 5472608"/>
              <a:gd name="connsiteY0" fmla="*/ 456060 h 2736304"/>
              <a:gd name="connsiteX1" fmla="*/ 456060 w 5472608"/>
              <a:gd name="connsiteY1" fmla="*/ 0 h 2736304"/>
              <a:gd name="connsiteX2" fmla="*/ 3192355 w 5472608"/>
              <a:gd name="connsiteY2" fmla="*/ 0 h 2736304"/>
              <a:gd name="connsiteX3" fmla="*/ 3192355 w 5472608"/>
              <a:gd name="connsiteY3" fmla="*/ 0 h 2736304"/>
              <a:gd name="connsiteX4" fmla="*/ 4560507 w 5472608"/>
              <a:gd name="connsiteY4" fmla="*/ 0 h 2736304"/>
              <a:gd name="connsiteX5" fmla="*/ 5016548 w 5472608"/>
              <a:gd name="connsiteY5" fmla="*/ 0 h 2736304"/>
              <a:gd name="connsiteX6" fmla="*/ 5472608 w 5472608"/>
              <a:gd name="connsiteY6" fmla="*/ 456060 h 2736304"/>
              <a:gd name="connsiteX7" fmla="*/ 5472608 w 5472608"/>
              <a:gd name="connsiteY7" fmla="*/ 1596177 h 2736304"/>
              <a:gd name="connsiteX8" fmla="*/ 5472608 w 5472608"/>
              <a:gd name="connsiteY8" fmla="*/ 1596177 h 2736304"/>
              <a:gd name="connsiteX9" fmla="*/ 5472608 w 5472608"/>
              <a:gd name="connsiteY9" fmla="*/ 2280253 h 2736304"/>
              <a:gd name="connsiteX10" fmla="*/ 5472608 w 5472608"/>
              <a:gd name="connsiteY10" fmla="*/ 2280244 h 2736304"/>
              <a:gd name="connsiteX11" fmla="*/ 5016548 w 5472608"/>
              <a:gd name="connsiteY11" fmla="*/ 2736304 h 2736304"/>
              <a:gd name="connsiteX12" fmla="*/ 4560507 w 5472608"/>
              <a:gd name="connsiteY12" fmla="*/ 2736304 h 2736304"/>
              <a:gd name="connsiteX13" fmla="*/ 2776747 w 5472608"/>
              <a:gd name="connsiteY13" fmla="*/ 3048708 h 2736304"/>
              <a:gd name="connsiteX14" fmla="*/ 3192355 w 5472608"/>
              <a:gd name="connsiteY14" fmla="*/ 2736304 h 2736304"/>
              <a:gd name="connsiteX15" fmla="*/ 456060 w 5472608"/>
              <a:gd name="connsiteY15" fmla="*/ 2736304 h 2736304"/>
              <a:gd name="connsiteX16" fmla="*/ 0 w 5472608"/>
              <a:gd name="connsiteY16" fmla="*/ 2280244 h 2736304"/>
              <a:gd name="connsiteX17" fmla="*/ 0 w 5472608"/>
              <a:gd name="connsiteY17" fmla="*/ 2280253 h 2736304"/>
              <a:gd name="connsiteX18" fmla="*/ 0 w 5472608"/>
              <a:gd name="connsiteY18" fmla="*/ 1596177 h 2736304"/>
              <a:gd name="connsiteX19" fmla="*/ 0 w 5472608"/>
              <a:gd name="connsiteY19" fmla="*/ 1596177 h 2736304"/>
              <a:gd name="connsiteX20" fmla="*/ 0 w 5472608"/>
              <a:gd name="connsiteY20" fmla="*/ 456060 h 2736304"/>
              <a:gd name="connsiteX0" fmla="*/ 0 w 5472608"/>
              <a:gd name="connsiteY0" fmla="*/ 456060 h 3048708"/>
              <a:gd name="connsiteX1" fmla="*/ 456060 w 5472608"/>
              <a:gd name="connsiteY1" fmla="*/ 0 h 3048708"/>
              <a:gd name="connsiteX2" fmla="*/ 3192355 w 5472608"/>
              <a:gd name="connsiteY2" fmla="*/ 0 h 3048708"/>
              <a:gd name="connsiteX3" fmla="*/ 3192355 w 5472608"/>
              <a:gd name="connsiteY3" fmla="*/ 0 h 3048708"/>
              <a:gd name="connsiteX4" fmla="*/ 4560507 w 5472608"/>
              <a:gd name="connsiteY4" fmla="*/ 0 h 3048708"/>
              <a:gd name="connsiteX5" fmla="*/ 5016548 w 5472608"/>
              <a:gd name="connsiteY5" fmla="*/ 0 h 3048708"/>
              <a:gd name="connsiteX6" fmla="*/ 5472608 w 5472608"/>
              <a:gd name="connsiteY6" fmla="*/ 456060 h 3048708"/>
              <a:gd name="connsiteX7" fmla="*/ 5472608 w 5472608"/>
              <a:gd name="connsiteY7" fmla="*/ 1596177 h 3048708"/>
              <a:gd name="connsiteX8" fmla="*/ 5472608 w 5472608"/>
              <a:gd name="connsiteY8" fmla="*/ 1596177 h 3048708"/>
              <a:gd name="connsiteX9" fmla="*/ 5472608 w 5472608"/>
              <a:gd name="connsiteY9" fmla="*/ 2280253 h 3048708"/>
              <a:gd name="connsiteX10" fmla="*/ 5472608 w 5472608"/>
              <a:gd name="connsiteY10" fmla="*/ 2280244 h 3048708"/>
              <a:gd name="connsiteX11" fmla="*/ 5016548 w 5472608"/>
              <a:gd name="connsiteY11" fmla="*/ 2736304 h 3048708"/>
              <a:gd name="connsiteX12" fmla="*/ 3882590 w 5472608"/>
              <a:gd name="connsiteY12" fmla="*/ 2752069 h 3048708"/>
              <a:gd name="connsiteX13" fmla="*/ 2776747 w 5472608"/>
              <a:gd name="connsiteY13" fmla="*/ 3048708 h 3048708"/>
              <a:gd name="connsiteX14" fmla="*/ 3192355 w 5472608"/>
              <a:gd name="connsiteY14" fmla="*/ 2736304 h 3048708"/>
              <a:gd name="connsiteX15" fmla="*/ 456060 w 5472608"/>
              <a:gd name="connsiteY15" fmla="*/ 2736304 h 3048708"/>
              <a:gd name="connsiteX16" fmla="*/ 0 w 5472608"/>
              <a:gd name="connsiteY16" fmla="*/ 2280244 h 3048708"/>
              <a:gd name="connsiteX17" fmla="*/ 0 w 5472608"/>
              <a:gd name="connsiteY17" fmla="*/ 2280253 h 3048708"/>
              <a:gd name="connsiteX18" fmla="*/ 0 w 5472608"/>
              <a:gd name="connsiteY18" fmla="*/ 1596177 h 3048708"/>
              <a:gd name="connsiteX19" fmla="*/ 0 w 5472608"/>
              <a:gd name="connsiteY19" fmla="*/ 1596177 h 3048708"/>
              <a:gd name="connsiteX20" fmla="*/ 0 w 5472608"/>
              <a:gd name="connsiteY20" fmla="*/ 456060 h 30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72608" h="3048708">
                <a:moveTo>
                  <a:pt x="0" y="456060"/>
                </a:moveTo>
                <a:cubicBezTo>
                  <a:pt x="0" y="204185"/>
                  <a:pt x="204185" y="0"/>
                  <a:pt x="456060" y="0"/>
                </a:cubicBezTo>
                <a:lnTo>
                  <a:pt x="3192355" y="0"/>
                </a:lnTo>
                <a:lnTo>
                  <a:pt x="3192355" y="0"/>
                </a:lnTo>
                <a:lnTo>
                  <a:pt x="4560507" y="0"/>
                </a:lnTo>
                <a:lnTo>
                  <a:pt x="5016548" y="0"/>
                </a:lnTo>
                <a:cubicBezTo>
                  <a:pt x="5268423" y="0"/>
                  <a:pt x="5472608" y="204185"/>
                  <a:pt x="5472608" y="456060"/>
                </a:cubicBezTo>
                <a:lnTo>
                  <a:pt x="5472608" y="1596177"/>
                </a:lnTo>
                <a:lnTo>
                  <a:pt x="5472608" y="1596177"/>
                </a:lnTo>
                <a:lnTo>
                  <a:pt x="5472608" y="2280253"/>
                </a:lnTo>
                <a:lnTo>
                  <a:pt x="5472608" y="2280244"/>
                </a:lnTo>
                <a:cubicBezTo>
                  <a:pt x="5472608" y="2532119"/>
                  <a:pt x="5268423" y="2736304"/>
                  <a:pt x="5016548" y="2736304"/>
                </a:cubicBezTo>
                <a:lnTo>
                  <a:pt x="3882590" y="2752069"/>
                </a:lnTo>
                <a:lnTo>
                  <a:pt x="2776747" y="3048708"/>
                </a:lnTo>
                <a:lnTo>
                  <a:pt x="3192355" y="2736304"/>
                </a:lnTo>
                <a:lnTo>
                  <a:pt x="456060" y="2736304"/>
                </a:lnTo>
                <a:cubicBezTo>
                  <a:pt x="204185" y="2736304"/>
                  <a:pt x="0" y="2532119"/>
                  <a:pt x="0" y="2280244"/>
                </a:cubicBezTo>
                <a:lnTo>
                  <a:pt x="0" y="2280253"/>
                </a:lnTo>
                <a:lnTo>
                  <a:pt x="0" y="1596177"/>
                </a:lnTo>
                <a:lnTo>
                  <a:pt x="0" y="1596177"/>
                </a:lnTo>
                <a:lnTo>
                  <a:pt x="0" y="45606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бъект 9"/>
          <p:cNvSpPr txBox="1">
            <a:spLocks/>
          </p:cNvSpPr>
          <p:nvPr/>
        </p:nvSpPr>
        <p:spPr>
          <a:xfrm>
            <a:off x="1763687" y="5137860"/>
            <a:ext cx="3916127" cy="1027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A12238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3204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 smtClean="0"/>
              <a:t>Ты очень хорошо отвечал!</a:t>
            </a:r>
            <a:endParaRPr lang="ru-RU" sz="2400" dirty="0"/>
          </a:p>
        </p:txBody>
      </p:sp>
      <p:sp>
        <p:nvSpPr>
          <p:cNvPr id="20" name="Выноска-облако 19"/>
          <p:cNvSpPr/>
          <p:nvPr/>
        </p:nvSpPr>
        <p:spPr>
          <a:xfrm>
            <a:off x="7524328" y="2960948"/>
            <a:ext cx="936104" cy="792088"/>
          </a:xfrm>
          <a:prstGeom prst="cloudCallout">
            <a:avLst>
              <a:gd name="adj1" fmla="val -78095"/>
              <a:gd name="adj2" fmla="val 4657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?!?..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07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организуете в электронном курсе?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78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 smtClean="0"/>
              <a:t>Блум</a:t>
            </a:r>
            <a:r>
              <a:rPr lang="ru-RU" dirty="0" smtClean="0"/>
              <a:t> вам в помощь!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Элемент 4. Ключевые вопросы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11"/>
          <a:stretch>
            <a:fillRect/>
          </a:stretch>
        </p:blipFill>
        <p:spPr>
          <a:xfrm>
            <a:off x="5766034" y="3189269"/>
            <a:ext cx="2331890" cy="3668731"/>
          </a:xfrm>
          <a:prstGeom prst="rect">
            <a:avLst/>
          </a:prstGeom>
          <a:effectLst>
            <a:outerShdw blurRad="50800" dist="38100" dir="2700000" algn="tl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6"/>
          <a:stretch>
            <a:fillRect/>
          </a:stretch>
        </p:blipFill>
        <p:spPr>
          <a:xfrm flipH="1">
            <a:off x="1331639" y="3070733"/>
            <a:ext cx="4696258" cy="3786832"/>
          </a:xfrm>
          <a:prstGeom prst="rect">
            <a:avLst/>
          </a:prstGeom>
          <a:effectLst>
            <a:outerShdw blurRad="50800" dist="38100" dir="2700000" algn="tl">
              <a:prstClr val="black">
                <a:alpha val="40000"/>
              </a:prstClr>
            </a:outerShdw>
          </a:effectLst>
        </p:spPr>
      </p:pic>
      <p:sp>
        <p:nvSpPr>
          <p:cNvPr id="7" name="Скругленная прямоугольная выноска 13"/>
          <p:cNvSpPr/>
          <p:nvPr/>
        </p:nvSpPr>
        <p:spPr>
          <a:xfrm flipV="1">
            <a:off x="1655675" y="4814494"/>
            <a:ext cx="4109995" cy="1494826"/>
          </a:xfrm>
          <a:custGeom>
            <a:avLst/>
            <a:gdLst>
              <a:gd name="connsiteX0" fmla="*/ 0 w 5472608"/>
              <a:gd name="connsiteY0" fmla="*/ 456060 h 2736304"/>
              <a:gd name="connsiteX1" fmla="*/ 456060 w 5472608"/>
              <a:gd name="connsiteY1" fmla="*/ 0 h 2736304"/>
              <a:gd name="connsiteX2" fmla="*/ 3192355 w 5472608"/>
              <a:gd name="connsiteY2" fmla="*/ 0 h 2736304"/>
              <a:gd name="connsiteX3" fmla="*/ 3192355 w 5472608"/>
              <a:gd name="connsiteY3" fmla="*/ 0 h 2736304"/>
              <a:gd name="connsiteX4" fmla="*/ 4560507 w 5472608"/>
              <a:gd name="connsiteY4" fmla="*/ 0 h 2736304"/>
              <a:gd name="connsiteX5" fmla="*/ 5016548 w 5472608"/>
              <a:gd name="connsiteY5" fmla="*/ 0 h 2736304"/>
              <a:gd name="connsiteX6" fmla="*/ 5472608 w 5472608"/>
              <a:gd name="connsiteY6" fmla="*/ 456060 h 2736304"/>
              <a:gd name="connsiteX7" fmla="*/ 5472608 w 5472608"/>
              <a:gd name="connsiteY7" fmla="*/ 1596177 h 2736304"/>
              <a:gd name="connsiteX8" fmla="*/ 5472608 w 5472608"/>
              <a:gd name="connsiteY8" fmla="*/ 1596177 h 2736304"/>
              <a:gd name="connsiteX9" fmla="*/ 5472608 w 5472608"/>
              <a:gd name="connsiteY9" fmla="*/ 2280253 h 2736304"/>
              <a:gd name="connsiteX10" fmla="*/ 5472608 w 5472608"/>
              <a:gd name="connsiteY10" fmla="*/ 2280244 h 2736304"/>
              <a:gd name="connsiteX11" fmla="*/ 5016548 w 5472608"/>
              <a:gd name="connsiteY11" fmla="*/ 2736304 h 2736304"/>
              <a:gd name="connsiteX12" fmla="*/ 4560507 w 5472608"/>
              <a:gd name="connsiteY12" fmla="*/ 2736304 h 2736304"/>
              <a:gd name="connsiteX13" fmla="*/ 2776747 w 5472608"/>
              <a:gd name="connsiteY13" fmla="*/ 3048708 h 2736304"/>
              <a:gd name="connsiteX14" fmla="*/ 3192355 w 5472608"/>
              <a:gd name="connsiteY14" fmla="*/ 2736304 h 2736304"/>
              <a:gd name="connsiteX15" fmla="*/ 456060 w 5472608"/>
              <a:gd name="connsiteY15" fmla="*/ 2736304 h 2736304"/>
              <a:gd name="connsiteX16" fmla="*/ 0 w 5472608"/>
              <a:gd name="connsiteY16" fmla="*/ 2280244 h 2736304"/>
              <a:gd name="connsiteX17" fmla="*/ 0 w 5472608"/>
              <a:gd name="connsiteY17" fmla="*/ 2280253 h 2736304"/>
              <a:gd name="connsiteX18" fmla="*/ 0 w 5472608"/>
              <a:gd name="connsiteY18" fmla="*/ 1596177 h 2736304"/>
              <a:gd name="connsiteX19" fmla="*/ 0 w 5472608"/>
              <a:gd name="connsiteY19" fmla="*/ 1596177 h 2736304"/>
              <a:gd name="connsiteX20" fmla="*/ 0 w 5472608"/>
              <a:gd name="connsiteY20" fmla="*/ 456060 h 2736304"/>
              <a:gd name="connsiteX0" fmla="*/ 0 w 5472608"/>
              <a:gd name="connsiteY0" fmla="*/ 456060 h 3048708"/>
              <a:gd name="connsiteX1" fmla="*/ 456060 w 5472608"/>
              <a:gd name="connsiteY1" fmla="*/ 0 h 3048708"/>
              <a:gd name="connsiteX2" fmla="*/ 3192355 w 5472608"/>
              <a:gd name="connsiteY2" fmla="*/ 0 h 3048708"/>
              <a:gd name="connsiteX3" fmla="*/ 3192355 w 5472608"/>
              <a:gd name="connsiteY3" fmla="*/ 0 h 3048708"/>
              <a:gd name="connsiteX4" fmla="*/ 4560507 w 5472608"/>
              <a:gd name="connsiteY4" fmla="*/ 0 h 3048708"/>
              <a:gd name="connsiteX5" fmla="*/ 5016548 w 5472608"/>
              <a:gd name="connsiteY5" fmla="*/ 0 h 3048708"/>
              <a:gd name="connsiteX6" fmla="*/ 5472608 w 5472608"/>
              <a:gd name="connsiteY6" fmla="*/ 456060 h 3048708"/>
              <a:gd name="connsiteX7" fmla="*/ 5472608 w 5472608"/>
              <a:gd name="connsiteY7" fmla="*/ 1596177 h 3048708"/>
              <a:gd name="connsiteX8" fmla="*/ 5472608 w 5472608"/>
              <a:gd name="connsiteY8" fmla="*/ 1596177 h 3048708"/>
              <a:gd name="connsiteX9" fmla="*/ 5472608 w 5472608"/>
              <a:gd name="connsiteY9" fmla="*/ 2280253 h 3048708"/>
              <a:gd name="connsiteX10" fmla="*/ 5472608 w 5472608"/>
              <a:gd name="connsiteY10" fmla="*/ 2280244 h 3048708"/>
              <a:gd name="connsiteX11" fmla="*/ 5016548 w 5472608"/>
              <a:gd name="connsiteY11" fmla="*/ 2736304 h 3048708"/>
              <a:gd name="connsiteX12" fmla="*/ 3882590 w 5472608"/>
              <a:gd name="connsiteY12" fmla="*/ 2752069 h 3048708"/>
              <a:gd name="connsiteX13" fmla="*/ 2776747 w 5472608"/>
              <a:gd name="connsiteY13" fmla="*/ 3048708 h 3048708"/>
              <a:gd name="connsiteX14" fmla="*/ 3192355 w 5472608"/>
              <a:gd name="connsiteY14" fmla="*/ 2736304 h 3048708"/>
              <a:gd name="connsiteX15" fmla="*/ 456060 w 5472608"/>
              <a:gd name="connsiteY15" fmla="*/ 2736304 h 3048708"/>
              <a:gd name="connsiteX16" fmla="*/ 0 w 5472608"/>
              <a:gd name="connsiteY16" fmla="*/ 2280244 h 3048708"/>
              <a:gd name="connsiteX17" fmla="*/ 0 w 5472608"/>
              <a:gd name="connsiteY17" fmla="*/ 2280253 h 3048708"/>
              <a:gd name="connsiteX18" fmla="*/ 0 w 5472608"/>
              <a:gd name="connsiteY18" fmla="*/ 1596177 h 3048708"/>
              <a:gd name="connsiteX19" fmla="*/ 0 w 5472608"/>
              <a:gd name="connsiteY19" fmla="*/ 1596177 h 3048708"/>
              <a:gd name="connsiteX20" fmla="*/ 0 w 5472608"/>
              <a:gd name="connsiteY20" fmla="*/ 456060 h 30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72608" h="3048708">
                <a:moveTo>
                  <a:pt x="0" y="456060"/>
                </a:moveTo>
                <a:cubicBezTo>
                  <a:pt x="0" y="204185"/>
                  <a:pt x="204185" y="0"/>
                  <a:pt x="456060" y="0"/>
                </a:cubicBezTo>
                <a:lnTo>
                  <a:pt x="3192355" y="0"/>
                </a:lnTo>
                <a:lnTo>
                  <a:pt x="3192355" y="0"/>
                </a:lnTo>
                <a:lnTo>
                  <a:pt x="4560507" y="0"/>
                </a:lnTo>
                <a:lnTo>
                  <a:pt x="5016548" y="0"/>
                </a:lnTo>
                <a:cubicBezTo>
                  <a:pt x="5268423" y="0"/>
                  <a:pt x="5472608" y="204185"/>
                  <a:pt x="5472608" y="456060"/>
                </a:cubicBezTo>
                <a:lnTo>
                  <a:pt x="5472608" y="1596177"/>
                </a:lnTo>
                <a:lnTo>
                  <a:pt x="5472608" y="1596177"/>
                </a:lnTo>
                <a:lnTo>
                  <a:pt x="5472608" y="2280253"/>
                </a:lnTo>
                <a:lnTo>
                  <a:pt x="5472608" y="2280244"/>
                </a:lnTo>
                <a:cubicBezTo>
                  <a:pt x="5472608" y="2532119"/>
                  <a:pt x="5268423" y="2736304"/>
                  <a:pt x="5016548" y="2736304"/>
                </a:cubicBezTo>
                <a:lnTo>
                  <a:pt x="3882590" y="2752069"/>
                </a:lnTo>
                <a:lnTo>
                  <a:pt x="2776747" y="3048708"/>
                </a:lnTo>
                <a:lnTo>
                  <a:pt x="3192355" y="2736304"/>
                </a:lnTo>
                <a:lnTo>
                  <a:pt x="456060" y="2736304"/>
                </a:lnTo>
                <a:cubicBezTo>
                  <a:pt x="204185" y="2736304"/>
                  <a:pt x="0" y="2532119"/>
                  <a:pt x="0" y="2280244"/>
                </a:cubicBezTo>
                <a:lnTo>
                  <a:pt x="0" y="2280253"/>
                </a:lnTo>
                <a:lnTo>
                  <a:pt x="0" y="1596177"/>
                </a:lnTo>
                <a:lnTo>
                  <a:pt x="0" y="1596177"/>
                </a:lnTo>
                <a:lnTo>
                  <a:pt x="0" y="45606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бъект 9"/>
          <p:cNvSpPr txBox="1">
            <a:spLocks/>
          </p:cNvSpPr>
          <p:nvPr/>
        </p:nvSpPr>
        <p:spPr>
          <a:xfrm>
            <a:off x="1763687" y="5137860"/>
            <a:ext cx="3916127" cy="1027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A12238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3204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 smtClean="0"/>
              <a:t>Как ты поймешь, что теперь умеешь управлять временем?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235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Запишите 2-3 ключевых вопроса для вашего курса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Ваши ключевые вопросы?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009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предъявите в электронном курсе?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601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Элемент 5. Взаимная и самооценка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62"/>
          <a:stretch/>
        </p:blipFill>
        <p:spPr>
          <a:xfrm>
            <a:off x="1331640" y="1700808"/>
            <a:ext cx="4784885" cy="5157192"/>
          </a:xfrm>
          <a:prstGeom prst="rect">
            <a:avLst/>
          </a:prstGeom>
          <a:effectLst>
            <a:outerShdw blurRad="50800" dist="38100" dir="2700000" algn="tl">
              <a:prstClr val="black">
                <a:alpha val="40000"/>
              </a:prstClr>
            </a:outerShdw>
          </a:effectLst>
        </p:spPr>
      </p:pic>
      <p:sp>
        <p:nvSpPr>
          <p:cNvPr id="9" name="Скругленная прямоугольная выноска 13"/>
          <p:cNvSpPr/>
          <p:nvPr/>
        </p:nvSpPr>
        <p:spPr>
          <a:xfrm flipV="1">
            <a:off x="1547664" y="3861048"/>
            <a:ext cx="5879946" cy="1800200"/>
          </a:xfrm>
          <a:custGeom>
            <a:avLst/>
            <a:gdLst>
              <a:gd name="connsiteX0" fmla="*/ 0 w 5472608"/>
              <a:gd name="connsiteY0" fmla="*/ 456060 h 2736304"/>
              <a:gd name="connsiteX1" fmla="*/ 456060 w 5472608"/>
              <a:gd name="connsiteY1" fmla="*/ 0 h 2736304"/>
              <a:gd name="connsiteX2" fmla="*/ 3192355 w 5472608"/>
              <a:gd name="connsiteY2" fmla="*/ 0 h 2736304"/>
              <a:gd name="connsiteX3" fmla="*/ 3192355 w 5472608"/>
              <a:gd name="connsiteY3" fmla="*/ 0 h 2736304"/>
              <a:gd name="connsiteX4" fmla="*/ 4560507 w 5472608"/>
              <a:gd name="connsiteY4" fmla="*/ 0 h 2736304"/>
              <a:gd name="connsiteX5" fmla="*/ 5016548 w 5472608"/>
              <a:gd name="connsiteY5" fmla="*/ 0 h 2736304"/>
              <a:gd name="connsiteX6" fmla="*/ 5472608 w 5472608"/>
              <a:gd name="connsiteY6" fmla="*/ 456060 h 2736304"/>
              <a:gd name="connsiteX7" fmla="*/ 5472608 w 5472608"/>
              <a:gd name="connsiteY7" fmla="*/ 1596177 h 2736304"/>
              <a:gd name="connsiteX8" fmla="*/ 5472608 w 5472608"/>
              <a:gd name="connsiteY8" fmla="*/ 1596177 h 2736304"/>
              <a:gd name="connsiteX9" fmla="*/ 5472608 w 5472608"/>
              <a:gd name="connsiteY9" fmla="*/ 2280253 h 2736304"/>
              <a:gd name="connsiteX10" fmla="*/ 5472608 w 5472608"/>
              <a:gd name="connsiteY10" fmla="*/ 2280244 h 2736304"/>
              <a:gd name="connsiteX11" fmla="*/ 5016548 w 5472608"/>
              <a:gd name="connsiteY11" fmla="*/ 2736304 h 2736304"/>
              <a:gd name="connsiteX12" fmla="*/ 4560507 w 5472608"/>
              <a:gd name="connsiteY12" fmla="*/ 2736304 h 2736304"/>
              <a:gd name="connsiteX13" fmla="*/ 2776747 w 5472608"/>
              <a:gd name="connsiteY13" fmla="*/ 3048708 h 2736304"/>
              <a:gd name="connsiteX14" fmla="*/ 3192355 w 5472608"/>
              <a:gd name="connsiteY14" fmla="*/ 2736304 h 2736304"/>
              <a:gd name="connsiteX15" fmla="*/ 456060 w 5472608"/>
              <a:gd name="connsiteY15" fmla="*/ 2736304 h 2736304"/>
              <a:gd name="connsiteX16" fmla="*/ 0 w 5472608"/>
              <a:gd name="connsiteY16" fmla="*/ 2280244 h 2736304"/>
              <a:gd name="connsiteX17" fmla="*/ 0 w 5472608"/>
              <a:gd name="connsiteY17" fmla="*/ 2280253 h 2736304"/>
              <a:gd name="connsiteX18" fmla="*/ 0 w 5472608"/>
              <a:gd name="connsiteY18" fmla="*/ 1596177 h 2736304"/>
              <a:gd name="connsiteX19" fmla="*/ 0 w 5472608"/>
              <a:gd name="connsiteY19" fmla="*/ 1596177 h 2736304"/>
              <a:gd name="connsiteX20" fmla="*/ 0 w 5472608"/>
              <a:gd name="connsiteY20" fmla="*/ 456060 h 2736304"/>
              <a:gd name="connsiteX0" fmla="*/ 0 w 5472608"/>
              <a:gd name="connsiteY0" fmla="*/ 456060 h 3048708"/>
              <a:gd name="connsiteX1" fmla="*/ 456060 w 5472608"/>
              <a:gd name="connsiteY1" fmla="*/ 0 h 3048708"/>
              <a:gd name="connsiteX2" fmla="*/ 3192355 w 5472608"/>
              <a:gd name="connsiteY2" fmla="*/ 0 h 3048708"/>
              <a:gd name="connsiteX3" fmla="*/ 3192355 w 5472608"/>
              <a:gd name="connsiteY3" fmla="*/ 0 h 3048708"/>
              <a:gd name="connsiteX4" fmla="*/ 4560507 w 5472608"/>
              <a:gd name="connsiteY4" fmla="*/ 0 h 3048708"/>
              <a:gd name="connsiteX5" fmla="*/ 5016548 w 5472608"/>
              <a:gd name="connsiteY5" fmla="*/ 0 h 3048708"/>
              <a:gd name="connsiteX6" fmla="*/ 5472608 w 5472608"/>
              <a:gd name="connsiteY6" fmla="*/ 456060 h 3048708"/>
              <a:gd name="connsiteX7" fmla="*/ 5472608 w 5472608"/>
              <a:gd name="connsiteY7" fmla="*/ 1596177 h 3048708"/>
              <a:gd name="connsiteX8" fmla="*/ 5472608 w 5472608"/>
              <a:gd name="connsiteY8" fmla="*/ 1596177 h 3048708"/>
              <a:gd name="connsiteX9" fmla="*/ 5472608 w 5472608"/>
              <a:gd name="connsiteY9" fmla="*/ 2280253 h 3048708"/>
              <a:gd name="connsiteX10" fmla="*/ 5472608 w 5472608"/>
              <a:gd name="connsiteY10" fmla="*/ 2280244 h 3048708"/>
              <a:gd name="connsiteX11" fmla="*/ 5016548 w 5472608"/>
              <a:gd name="connsiteY11" fmla="*/ 2736304 h 3048708"/>
              <a:gd name="connsiteX12" fmla="*/ 3882590 w 5472608"/>
              <a:gd name="connsiteY12" fmla="*/ 2752069 h 3048708"/>
              <a:gd name="connsiteX13" fmla="*/ 2776747 w 5472608"/>
              <a:gd name="connsiteY13" fmla="*/ 3048708 h 3048708"/>
              <a:gd name="connsiteX14" fmla="*/ 3192355 w 5472608"/>
              <a:gd name="connsiteY14" fmla="*/ 2736304 h 3048708"/>
              <a:gd name="connsiteX15" fmla="*/ 456060 w 5472608"/>
              <a:gd name="connsiteY15" fmla="*/ 2736304 h 3048708"/>
              <a:gd name="connsiteX16" fmla="*/ 0 w 5472608"/>
              <a:gd name="connsiteY16" fmla="*/ 2280244 h 3048708"/>
              <a:gd name="connsiteX17" fmla="*/ 0 w 5472608"/>
              <a:gd name="connsiteY17" fmla="*/ 2280253 h 3048708"/>
              <a:gd name="connsiteX18" fmla="*/ 0 w 5472608"/>
              <a:gd name="connsiteY18" fmla="*/ 1596177 h 3048708"/>
              <a:gd name="connsiteX19" fmla="*/ 0 w 5472608"/>
              <a:gd name="connsiteY19" fmla="*/ 1596177 h 3048708"/>
              <a:gd name="connsiteX20" fmla="*/ 0 w 5472608"/>
              <a:gd name="connsiteY20" fmla="*/ 456060 h 30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72608" h="3048708">
                <a:moveTo>
                  <a:pt x="0" y="456060"/>
                </a:moveTo>
                <a:cubicBezTo>
                  <a:pt x="0" y="204185"/>
                  <a:pt x="204185" y="0"/>
                  <a:pt x="456060" y="0"/>
                </a:cubicBezTo>
                <a:lnTo>
                  <a:pt x="3192355" y="0"/>
                </a:lnTo>
                <a:lnTo>
                  <a:pt x="3192355" y="0"/>
                </a:lnTo>
                <a:lnTo>
                  <a:pt x="4560507" y="0"/>
                </a:lnTo>
                <a:lnTo>
                  <a:pt x="5016548" y="0"/>
                </a:lnTo>
                <a:cubicBezTo>
                  <a:pt x="5268423" y="0"/>
                  <a:pt x="5472608" y="204185"/>
                  <a:pt x="5472608" y="456060"/>
                </a:cubicBezTo>
                <a:lnTo>
                  <a:pt x="5472608" y="1596177"/>
                </a:lnTo>
                <a:lnTo>
                  <a:pt x="5472608" y="1596177"/>
                </a:lnTo>
                <a:lnTo>
                  <a:pt x="5472608" y="2280253"/>
                </a:lnTo>
                <a:lnTo>
                  <a:pt x="5472608" y="2280244"/>
                </a:lnTo>
                <a:cubicBezTo>
                  <a:pt x="5472608" y="2532119"/>
                  <a:pt x="5268423" y="2736304"/>
                  <a:pt x="5016548" y="2736304"/>
                </a:cubicBezTo>
                <a:lnTo>
                  <a:pt x="3882590" y="2752069"/>
                </a:lnTo>
                <a:lnTo>
                  <a:pt x="2776747" y="3048708"/>
                </a:lnTo>
                <a:lnTo>
                  <a:pt x="3192355" y="2736304"/>
                </a:lnTo>
                <a:lnTo>
                  <a:pt x="456060" y="2736304"/>
                </a:lnTo>
                <a:cubicBezTo>
                  <a:pt x="204185" y="2736304"/>
                  <a:pt x="0" y="2532119"/>
                  <a:pt x="0" y="2280244"/>
                </a:cubicBezTo>
                <a:lnTo>
                  <a:pt x="0" y="2280253"/>
                </a:lnTo>
                <a:lnTo>
                  <a:pt x="0" y="1596177"/>
                </a:lnTo>
                <a:lnTo>
                  <a:pt x="0" y="1596177"/>
                </a:lnTo>
                <a:lnTo>
                  <a:pt x="0" y="45606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1835696" y="4090738"/>
            <a:ext cx="5688632" cy="164251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Хм… А если у меня есть четкие критерии оценки, зачем тогда мне вы?!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974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Запишите в блокнот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организуете самооценку и взаимную оценку в </a:t>
            </a:r>
            <a:r>
              <a:rPr lang="en-US" dirty="0" smtClean="0"/>
              <a:t>e-learning</a:t>
            </a:r>
            <a:r>
              <a:rPr lang="ru-RU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65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Итоговое задание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Разработайте прототип электронного курса по управлению временем, в котором:</a:t>
            </a:r>
          </a:p>
          <a:p>
            <a:pPr lvl="1"/>
            <a:r>
              <a:rPr lang="ru-RU" dirty="0" smtClean="0"/>
              <a:t>предъявлена цель и критерии успеха;</a:t>
            </a:r>
          </a:p>
          <a:p>
            <a:pPr lvl="1"/>
            <a:r>
              <a:rPr lang="ru-RU" dirty="0" smtClean="0"/>
              <a:t>поставлены ключевые вопросы (4-6 </a:t>
            </a:r>
            <a:r>
              <a:rPr lang="ru-RU" dirty="0" err="1" smtClean="0"/>
              <a:t>блумуровень</a:t>
            </a:r>
            <a:r>
              <a:rPr lang="ru-RU" dirty="0" smtClean="0"/>
              <a:t>);</a:t>
            </a:r>
          </a:p>
          <a:p>
            <a:pPr lvl="1"/>
            <a:r>
              <a:rPr lang="ru-RU" dirty="0" smtClean="0"/>
              <a:t>получены ответы на эти вопросы;</a:t>
            </a:r>
          </a:p>
          <a:p>
            <a:pPr lvl="1"/>
            <a:r>
              <a:rPr lang="ru-RU" dirty="0" smtClean="0"/>
              <a:t>дана качественная обратная связь;</a:t>
            </a:r>
          </a:p>
          <a:p>
            <a:pPr lvl="1"/>
            <a:r>
              <a:rPr lang="ru-RU" b="1" dirty="0" smtClean="0"/>
              <a:t>и не нужен </a:t>
            </a:r>
            <a:r>
              <a:rPr lang="ru-RU" b="1" dirty="0" err="1" smtClean="0"/>
              <a:t>тьютор</a:t>
            </a:r>
            <a:r>
              <a:rPr lang="ru-RU" b="1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5406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Оцените свои достижения в теме активной оценки по своим трем линеечкам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Активно </a:t>
            </a:r>
            <a:r>
              <a:rPr lang="ru-RU" dirty="0" err="1" smtClean="0"/>
              <a:t>оценитесь</a:t>
            </a:r>
            <a:r>
              <a:rPr lang="ru-RU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530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8bf89315613ec3a2cc3b5d8c9db32f32fad24c"/>
  <p:tag name="ISPRING_RESOURCE_PATHS_HASH" val="875d5e6560ba36884527413a53517d17866972f5"/>
  <p:tag name="ISPRING_RESOURCE_PATHS_HASH_2" val="9633ee671fb2c7732cee936953285a844643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HARACTER" val="CharacterId &quot;{ece8fc03-2ac5-4c19-bcdf-0b0dbe49f313}&quot;&#10;PoseId 29_029a_sawyer2.jpg&#1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HARACTER" val="CharacterId &quot;{ece8fc03-2ac5-4c19-bcdf-0b0dbe49f313}&quot;&#10;PoseId 46_029a_sawyer2.jpg&#1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HARACTER" val="CharacterId &quot;{ece8fc03-2ac5-4c19-bcdf-0b0dbe49f313}&quot;&#10;PoseId 35_029a_sawyer2.jpg&#10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HARACTER" val="CharacterId &quot;{405ef3e1-e56c-4393-a1ef-78ad960d015e}&quot;&#10;PoseId 14_020_steve.jpg&#10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HARACTER" val="CharacterId &quot;{ece8fc03-2ac5-4c19-bcdf-0b0dbe49f313}&quot;&#10;PoseId 27_029a_sawyer2.jpg&#10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HARACTER" val="CharacterId &quot;{405ef3e1-e56c-4393-a1ef-78ad960d015e}&quot;&#10;PoseId 14_020_steve.jpg&#10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HARACTER" val="CharacterId &quot;{ece8fc03-2ac5-4c19-bcdf-0b0dbe49f313}&quot;&#10;PoseId 03_029a_sawyer2.jpg&#10;"/>
</p:tagLst>
</file>

<file path=ppt/theme/theme1.xml><?xml version="1.0" encoding="utf-8"?>
<a:theme xmlns:a="http://schemas.openxmlformats.org/drawingml/2006/main" name="Bobrio1">
  <a:themeElements>
    <a:clrScheme name="Bobrio">
      <a:dk1>
        <a:srgbClr val="000000"/>
      </a:dk1>
      <a:lt1>
        <a:srgbClr val="FFFFFF"/>
      </a:lt1>
      <a:dk2>
        <a:srgbClr val="7D222F"/>
      </a:dk2>
      <a:lt2>
        <a:srgbClr val="E6E6E6"/>
      </a:lt2>
      <a:accent1>
        <a:srgbClr val="A12238"/>
      </a:accent1>
      <a:accent2>
        <a:srgbClr val="C02046"/>
      </a:accent2>
      <a:accent3>
        <a:srgbClr val="DB2860"/>
      </a:accent3>
      <a:accent4>
        <a:srgbClr val="E85581"/>
      </a:accent4>
      <a:accent5>
        <a:srgbClr val="ACACAC"/>
      </a:accent5>
      <a:accent6>
        <a:srgbClr val="D8D8D8"/>
      </a:accent6>
      <a:hlink>
        <a:srgbClr val="A12238"/>
      </a:hlink>
      <a:folHlink>
        <a:srgbClr val="DB286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3906</TotalTime>
  <Words>638</Words>
  <Application>Microsoft Office PowerPoint</Application>
  <PresentationFormat>Экран (4:3)</PresentationFormat>
  <Paragraphs>130</Paragraphs>
  <Slides>32</Slides>
  <Notes>12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Bobrio1</vt:lpstr>
      <vt:lpstr>Активная оценка  в eLearning</vt:lpstr>
      <vt:lpstr>Когда такое происходит?</vt:lpstr>
      <vt:lpstr>Ваш курс?</vt:lpstr>
      <vt:lpstr>Кто выставляет оценки в этом курсе?</vt:lpstr>
      <vt:lpstr>Начертите таблицу</vt:lpstr>
      <vt:lpstr>Что оценивается?</vt:lpstr>
      <vt:lpstr>Результат или процесс?</vt:lpstr>
      <vt:lpstr>В какой момент?</vt:lpstr>
      <vt:lpstr>Как и когда он получает обратную связь?</vt:lpstr>
      <vt:lpstr>Лирическое отступление</vt:lpstr>
      <vt:lpstr>Все просто </vt:lpstr>
      <vt:lpstr>В 1 классе!..</vt:lpstr>
      <vt:lpstr>Придумайте 3-4 линеечки для себя, любимого/любимой</vt:lpstr>
      <vt:lpstr>Определимся</vt:lpstr>
      <vt:lpstr>В далеком 1968-м…</vt:lpstr>
      <vt:lpstr>Кому нужна мотивация?</vt:lpstr>
      <vt:lpstr>Сравним</vt:lpstr>
      <vt:lpstr>Договоримся!</vt:lpstr>
      <vt:lpstr>Элемент 1. Цель обучения</vt:lpstr>
      <vt:lpstr>6 уровней Блума</vt:lpstr>
      <vt:lpstr>Элемент 2. НАШТОБУЗУ</vt:lpstr>
      <vt:lpstr>Ваши НАШТОБУЗУ?</vt:lpstr>
      <vt:lpstr>Как предъявите в электронном курсе?</vt:lpstr>
      <vt:lpstr>Элемент 3. Обратная связь</vt:lpstr>
      <vt:lpstr>Как организуете в электронном курсе?</vt:lpstr>
      <vt:lpstr>Элемент 4. Ключевые вопросы</vt:lpstr>
      <vt:lpstr>Ваши ключевые вопросы?</vt:lpstr>
      <vt:lpstr>Как предъявите в электронном курсе? </vt:lpstr>
      <vt:lpstr>Элемент 5. Взаимная и самооценка</vt:lpstr>
      <vt:lpstr>Как организуете самооценку и взаимную оценку в e-learning?</vt:lpstr>
      <vt:lpstr>Итоговое задание</vt:lpstr>
      <vt:lpstr>Активно оценитесь!</vt:lpstr>
    </vt:vector>
  </TitlesOfParts>
  <Company>Education Center of HTP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Lokteva</dc:creator>
  <cp:lastModifiedBy>Elena Lokteva</cp:lastModifiedBy>
  <cp:revision>42</cp:revision>
  <dcterms:created xsi:type="dcterms:W3CDTF">2015-07-22T15:58:54Z</dcterms:created>
  <dcterms:modified xsi:type="dcterms:W3CDTF">2015-07-30T04:35:39Z</dcterms:modified>
</cp:coreProperties>
</file>